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0"/>
  </p:notesMasterIdLst>
  <p:handoutMasterIdLst>
    <p:handoutMasterId r:id="rId31"/>
  </p:handoutMasterIdLst>
  <p:sldIdLst>
    <p:sldId id="289" r:id="rId5"/>
    <p:sldId id="268" r:id="rId6"/>
    <p:sldId id="280" r:id="rId7"/>
    <p:sldId id="284" r:id="rId8"/>
    <p:sldId id="271" r:id="rId9"/>
    <p:sldId id="278" r:id="rId10"/>
    <p:sldId id="302" r:id="rId11"/>
    <p:sldId id="279" r:id="rId12"/>
    <p:sldId id="291" r:id="rId13"/>
    <p:sldId id="274" r:id="rId14"/>
    <p:sldId id="293" r:id="rId15"/>
    <p:sldId id="296" r:id="rId16"/>
    <p:sldId id="292" r:id="rId17"/>
    <p:sldId id="275" r:id="rId18"/>
    <p:sldId id="286" r:id="rId19"/>
    <p:sldId id="294" r:id="rId20"/>
    <p:sldId id="295" r:id="rId21"/>
    <p:sldId id="297" r:id="rId22"/>
    <p:sldId id="298" r:id="rId23"/>
    <p:sldId id="299" r:id="rId24"/>
    <p:sldId id="301" r:id="rId25"/>
    <p:sldId id="300" r:id="rId26"/>
    <p:sldId id="283" r:id="rId27"/>
    <p:sldId id="287"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52" autoAdjust="0"/>
  </p:normalViewPr>
  <p:slideViewPr>
    <p:cSldViewPr snapToGrid="0">
      <p:cViewPr varScale="1">
        <p:scale>
          <a:sx n="75" d="100"/>
          <a:sy n="75" d="100"/>
        </p:scale>
        <p:origin x="540" y="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9382A1-EFDD-43EE-99FD-86A9475F5AA2}" type="doc">
      <dgm:prSet loTypeId="urn:microsoft.com/office/officeart/2005/8/layout/hList7" loCatId="list" qsTypeId="urn:microsoft.com/office/officeart/2005/8/quickstyle/simple1" qsCatId="simple" csTypeId="urn:microsoft.com/office/officeart/2005/8/colors/accent1_2" csCatId="accent1" phldr="1"/>
      <dgm:spPr/>
    </dgm:pt>
    <dgm:pt modelId="{EA01D7FF-B07C-4A5B-A14C-8EAB89EAB4F5}">
      <dgm:prSet phldrT="[Text]"/>
      <dgm:spPr>
        <a:solidFill>
          <a:srgbClr val="002060"/>
        </a:solidFill>
      </dgm:spPr>
      <dgm:t>
        <a:bodyPr/>
        <a:lstStyle/>
        <a:p>
          <a:r>
            <a:rPr lang="en-GB" dirty="0" smtClean="0"/>
            <a:t>Object Detection</a:t>
          </a:r>
          <a:endParaRPr lang="en-GB" dirty="0"/>
        </a:p>
      </dgm:t>
    </dgm:pt>
    <dgm:pt modelId="{258EA5E7-C3D1-4680-97D4-2AA64A228C9C}" type="parTrans" cxnId="{E8AEEC72-1214-4BB3-8A35-BE589AEDDD8F}">
      <dgm:prSet/>
      <dgm:spPr/>
      <dgm:t>
        <a:bodyPr/>
        <a:lstStyle/>
        <a:p>
          <a:endParaRPr lang="en-GB"/>
        </a:p>
      </dgm:t>
    </dgm:pt>
    <dgm:pt modelId="{FE427116-B3B6-419B-AD60-655EC1B44DCC}" type="sibTrans" cxnId="{E8AEEC72-1214-4BB3-8A35-BE589AEDDD8F}">
      <dgm:prSet/>
      <dgm:spPr/>
      <dgm:t>
        <a:bodyPr/>
        <a:lstStyle/>
        <a:p>
          <a:endParaRPr lang="en-GB"/>
        </a:p>
      </dgm:t>
    </dgm:pt>
    <dgm:pt modelId="{DA3030BC-6E00-453F-A52B-A173B42E4D39}">
      <dgm:prSet phldrT="[Text]"/>
      <dgm:spPr>
        <a:solidFill>
          <a:srgbClr val="002060"/>
        </a:solidFill>
      </dgm:spPr>
      <dgm:t>
        <a:bodyPr/>
        <a:lstStyle/>
        <a:p>
          <a:r>
            <a:rPr lang="en-GB" dirty="0" smtClean="0"/>
            <a:t>Distance Calculation</a:t>
          </a:r>
          <a:endParaRPr lang="en-GB" dirty="0"/>
        </a:p>
      </dgm:t>
    </dgm:pt>
    <dgm:pt modelId="{74908F15-6F46-4B71-A872-CBFCD0111EAE}" type="parTrans" cxnId="{C5AC9D8B-E70D-44DF-8DAA-F05D40199550}">
      <dgm:prSet/>
      <dgm:spPr/>
      <dgm:t>
        <a:bodyPr/>
        <a:lstStyle/>
        <a:p>
          <a:endParaRPr lang="en-GB"/>
        </a:p>
      </dgm:t>
    </dgm:pt>
    <dgm:pt modelId="{C0191E20-CE6E-4D74-8F1E-11CCFE998CB3}" type="sibTrans" cxnId="{C5AC9D8B-E70D-44DF-8DAA-F05D40199550}">
      <dgm:prSet/>
      <dgm:spPr/>
      <dgm:t>
        <a:bodyPr/>
        <a:lstStyle/>
        <a:p>
          <a:endParaRPr lang="en-GB"/>
        </a:p>
      </dgm:t>
    </dgm:pt>
    <dgm:pt modelId="{5B69F387-885B-45B2-8D3C-03A5B2795333}">
      <dgm:prSet phldrT="[Text]"/>
      <dgm:spPr>
        <a:solidFill>
          <a:srgbClr val="002060"/>
        </a:solidFill>
      </dgm:spPr>
      <dgm:t>
        <a:bodyPr/>
        <a:lstStyle/>
        <a:p>
          <a:r>
            <a:rPr lang="en-GB" dirty="0" smtClean="0"/>
            <a:t>Voice Alert</a:t>
          </a:r>
          <a:endParaRPr lang="en-GB" dirty="0"/>
        </a:p>
      </dgm:t>
    </dgm:pt>
    <dgm:pt modelId="{EED35041-D38E-4EAA-A006-43B44EC00F6A}" type="parTrans" cxnId="{0D5B08E9-F003-4615-8772-6615389E4314}">
      <dgm:prSet/>
      <dgm:spPr/>
      <dgm:t>
        <a:bodyPr/>
        <a:lstStyle/>
        <a:p>
          <a:endParaRPr lang="en-GB"/>
        </a:p>
      </dgm:t>
    </dgm:pt>
    <dgm:pt modelId="{25ECE2F9-DD48-4B62-ABD3-0D88CC40503D}" type="sibTrans" cxnId="{0D5B08E9-F003-4615-8772-6615389E4314}">
      <dgm:prSet/>
      <dgm:spPr/>
      <dgm:t>
        <a:bodyPr/>
        <a:lstStyle/>
        <a:p>
          <a:endParaRPr lang="en-GB"/>
        </a:p>
      </dgm:t>
    </dgm:pt>
    <dgm:pt modelId="{C4D9E7AF-8F26-47F0-B8F4-1D3854268CB3}" type="pres">
      <dgm:prSet presAssocID="{929382A1-EFDD-43EE-99FD-86A9475F5AA2}" presName="Name0" presStyleCnt="0">
        <dgm:presLayoutVars>
          <dgm:dir/>
          <dgm:resizeHandles val="exact"/>
        </dgm:presLayoutVars>
      </dgm:prSet>
      <dgm:spPr/>
    </dgm:pt>
    <dgm:pt modelId="{31098F44-BD45-4848-A164-4350C40BFDD8}" type="pres">
      <dgm:prSet presAssocID="{929382A1-EFDD-43EE-99FD-86A9475F5AA2}" presName="fgShape" presStyleLbl="fgShp" presStyleIdx="0" presStyleCnt="1" custFlipVert="0" custFlipHor="0" custScaleX="102939" custScaleY="15538" custLinFactNeighborX="127" custLinFactNeighborY="4318"/>
      <dgm:spPr/>
    </dgm:pt>
    <dgm:pt modelId="{B8E5BE33-FD00-4F85-9615-6678766E532C}" type="pres">
      <dgm:prSet presAssocID="{929382A1-EFDD-43EE-99FD-86A9475F5AA2}" presName="linComp" presStyleCnt="0"/>
      <dgm:spPr/>
    </dgm:pt>
    <dgm:pt modelId="{032E4C3B-9F13-4AAC-9DAF-402B804F2521}" type="pres">
      <dgm:prSet presAssocID="{EA01D7FF-B07C-4A5B-A14C-8EAB89EAB4F5}" presName="compNode" presStyleCnt="0"/>
      <dgm:spPr/>
    </dgm:pt>
    <dgm:pt modelId="{DEB2EFC3-2668-4668-A535-1F3B23BD92FA}" type="pres">
      <dgm:prSet presAssocID="{EA01D7FF-B07C-4A5B-A14C-8EAB89EAB4F5}" presName="bkgdShape" presStyleLbl="node1" presStyleIdx="0" presStyleCnt="3"/>
      <dgm:spPr/>
      <dgm:t>
        <a:bodyPr/>
        <a:lstStyle/>
        <a:p>
          <a:endParaRPr lang="en-GB"/>
        </a:p>
      </dgm:t>
    </dgm:pt>
    <dgm:pt modelId="{F6F01816-6C6E-46D7-BCD4-5987BDDC2712}" type="pres">
      <dgm:prSet presAssocID="{EA01D7FF-B07C-4A5B-A14C-8EAB89EAB4F5}" presName="nodeTx" presStyleLbl="node1" presStyleIdx="0" presStyleCnt="3">
        <dgm:presLayoutVars>
          <dgm:bulletEnabled val="1"/>
        </dgm:presLayoutVars>
      </dgm:prSet>
      <dgm:spPr/>
      <dgm:t>
        <a:bodyPr/>
        <a:lstStyle/>
        <a:p>
          <a:endParaRPr lang="en-GB"/>
        </a:p>
      </dgm:t>
    </dgm:pt>
    <dgm:pt modelId="{1A04094E-2320-4114-812B-3EA4B3FEB2D3}" type="pres">
      <dgm:prSet presAssocID="{EA01D7FF-B07C-4A5B-A14C-8EAB89EAB4F5}" presName="invisiNode" presStyleLbl="node1" presStyleIdx="0" presStyleCnt="3"/>
      <dgm:spPr/>
    </dgm:pt>
    <dgm:pt modelId="{C51F88FD-D6E7-4A94-8FBE-C3256D2A473D}" type="pres">
      <dgm:prSet presAssocID="{EA01D7FF-B07C-4A5B-A14C-8EAB89EAB4F5}"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1CAF8627-5C82-44FD-AADB-D8DEA6F8C5D5}" type="pres">
      <dgm:prSet presAssocID="{FE427116-B3B6-419B-AD60-655EC1B44DCC}" presName="sibTrans" presStyleLbl="sibTrans2D1" presStyleIdx="0" presStyleCnt="0"/>
      <dgm:spPr/>
      <dgm:t>
        <a:bodyPr/>
        <a:lstStyle/>
        <a:p>
          <a:endParaRPr lang="en-GB"/>
        </a:p>
      </dgm:t>
    </dgm:pt>
    <dgm:pt modelId="{5C869A81-7728-4E19-9463-A54ED7D49DCB}" type="pres">
      <dgm:prSet presAssocID="{DA3030BC-6E00-453F-A52B-A173B42E4D39}" presName="compNode" presStyleCnt="0"/>
      <dgm:spPr/>
    </dgm:pt>
    <dgm:pt modelId="{0B96679B-0846-49F9-9AD2-B9944F7E687D}" type="pres">
      <dgm:prSet presAssocID="{DA3030BC-6E00-453F-A52B-A173B42E4D39}" presName="bkgdShape" presStyleLbl="node1" presStyleIdx="1" presStyleCnt="3"/>
      <dgm:spPr/>
      <dgm:t>
        <a:bodyPr/>
        <a:lstStyle/>
        <a:p>
          <a:endParaRPr lang="en-GB"/>
        </a:p>
      </dgm:t>
    </dgm:pt>
    <dgm:pt modelId="{0E6DA9BF-8A2B-443B-BE75-36850D230893}" type="pres">
      <dgm:prSet presAssocID="{DA3030BC-6E00-453F-A52B-A173B42E4D39}" presName="nodeTx" presStyleLbl="node1" presStyleIdx="1" presStyleCnt="3">
        <dgm:presLayoutVars>
          <dgm:bulletEnabled val="1"/>
        </dgm:presLayoutVars>
      </dgm:prSet>
      <dgm:spPr/>
      <dgm:t>
        <a:bodyPr/>
        <a:lstStyle/>
        <a:p>
          <a:endParaRPr lang="en-GB"/>
        </a:p>
      </dgm:t>
    </dgm:pt>
    <dgm:pt modelId="{E7F75FF4-D693-4345-A6E3-40524764D44D}" type="pres">
      <dgm:prSet presAssocID="{DA3030BC-6E00-453F-A52B-A173B42E4D39}" presName="invisiNode" presStyleLbl="node1" presStyleIdx="1" presStyleCnt="3"/>
      <dgm:spPr/>
    </dgm:pt>
    <dgm:pt modelId="{D488E655-B3D1-4BDD-A6FB-CBA410941485}" type="pres">
      <dgm:prSet presAssocID="{DA3030BC-6E00-453F-A52B-A173B42E4D3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9CDD1FC-0F23-46F1-858C-5CEE7D0395BB}" type="pres">
      <dgm:prSet presAssocID="{C0191E20-CE6E-4D74-8F1E-11CCFE998CB3}" presName="sibTrans" presStyleLbl="sibTrans2D1" presStyleIdx="0" presStyleCnt="0"/>
      <dgm:spPr/>
      <dgm:t>
        <a:bodyPr/>
        <a:lstStyle/>
        <a:p>
          <a:endParaRPr lang="en-GB"/>
        </a:p>
      </dgm:t>
    </dgm:pt>
    <dgm:pt modelId="{9CB4F27B-40EA-4CD6-83FD-C675FF5B15E8}" type="pres">
      <dgm:prSet presAssocID="{5B69F387-885B-45B2-8D3C-03A5B2795333}" presName="compNode" presStyleCnt="0"/>
      <dgm:spPr/>
    </dgm:pt>
    <dgm:pt modelId="{7B779988-AEE5-4C2C-914D-AE965AC6F877}" type="pres">
      <dgm:prSet presAssocID="{5B69F387-885B-45B2-8D3C-03A5B2795333}" presName="bkgdShape" presStyleLbl="node1" presStyleIdx="2" presStyleCnt="3"/>
      <dgm:spPr/>
      <dgm:t>
        <a:bodyPr/>
        <a:lstStyle/>
        <a:p>
          <a:endParaRPr lang="en-GB"/>
        </a:p>
      </dgm:t>
    </dgm:pt>
    <dgm:pt modelId="{81303687-9E91-4296-A145-E899287BE1FD}" type="pres">
      <dgm:prSet presAssocID="{5B69F387-885B-45B2-8D3C-03A5B2795333}" presName="nodeTx" presStyleLbl="node1" presStyleIdx="2" presStyleCnt="3">
        <dgm:presLayoutVars>
          <dgm:bulletEnabled val="1"/>
        </dgm:presLayoutVars>
      </dgm:prSet>
      <dgm:spPr/>
      <dgm:t>
        <a:bodyPr/>
        <a:lstStyle/>
        <a:p>
          <a:endParaRPr lang="en-GB"/>
        </a:p>
      </dgm:t>
    </dgm:pt>
    <dgm:pt modelId="{EC4996FA-2CFC-44A1-9B2F-41A7AF84EF44}" type="pres">
      <dgm:prSet presAssocID="{5B69F387-885B-45B2-8D3C-03A5B2795333}" presName="invisiNode" presStyleLbl="node1" presStyleIdx="2" presStyleCnt="3"/>
      <dgm:spPr/>
    </dgm:pt>
    <dgm:pt modelId="{41AED60C-1EF9-49CD-A1CE-94354EF28442}" type="pres">
      <dgm:prSet presAssocID="{5B69F387-885B-45B2-8D3C-03A5B2795333}"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08D55882-CCAD-4D4B-9D27-39F0286BEC99}" type="presOf" srcId="{C0191E20-CE6E-4D74-8F1E-11CCFE998CB3}" destId="{E9CDD1FC-0F23-46F1-858C-5CEE7D0395BB}" srcOrd="0" destOrd="0" presId="urn:microsoft.com/office/officeart/2005/8/layout/hList7"/>
    <dgm:cxn modelId="{E3424C15-DB99-44CA-AFD1-2483504D6A13}" type="presOf" srcId="{5B69F387-885B-45B2-8D3C-03A5B2795333}" destId="{7B779988-AEE5-4C2C-914D-AE965AC6F877}" srcOrd="0" destOrd="0" presId="urn:microsoft.com/office/officeart/2005/8/layout/hList7"/>
    <dgm:cxn modelId="{C5AC9D8B-E70D-44DF-8DAA-F05D40199550}" srcId="{929382A1-EFDD-43EE-99FD-86A9475F5AA2}" destId="{DA3030BC-6E00-453F-A52B-A173B42E4D39}" srcOrd="1" destOrd="0" parTransId="{74908F15-6F46-4B71-A872-CBFCD0111EAE}" sibTransId="{C0191E20-CE6E-4D74-8F1E-11CCFE998CB3}"/>
    <dgm:cxn modelId="{F3004333-6886-46CF-9648-BC70DA280D0A}" type="presOf" srcId="{5B69F387-885B-45B2-8D3C-03A5B2795333}" destId="{81303687-9E91-4296-A145-E899287BE1FD}" srcOrd="1" destOrd="0" presId="urn:microsoft.com/office/officeart/2005/8/layout/hList7"/>
    <dgm:cxn modelId="{8CC66656-D15F-4430-AC5F-3DA1D2B544A1}" type="presOf" srcId="{DA3030BC-6E00-453F-A52B-A173B42E4D39}" destId="{0E6DA9BF-8A2B-443B-BE75-36850D230893}" srcOrd="1" destOrd="0" presId="urn:microsoft.com/office/officeart/2005/8/layout/hList7"/>
    <dgm:cxn modelId="{0D5B08E9-F003-4615-8772-6615389E4314}" srcId="{929382A1-EFDD-43EE-99FD-86A9475F5AA2}" destId="{5B69F387-885B-45B2-8D3C-03A5B2795333}" srcOrd="2" destOrd="0" parTransId="{EED35041-D38E-4EAA-A006-43B44EC00F6A}" sibTransId="{25ECE2F9-DD48-4B62-ABD3-0D88CC40503D}"/>
    <dgm:cxn modelId="{92C1A6FE-9C13-4476-8829-5EDDE13F3B16}" type="presOf" srcId="{EA01D7FF-B07C-4A5B-A14C-8EAB89EAB4F5}" destId="{F6F01816-6C6E-46D7-BCD4-5987BDDC2712}" srcOrd="1" destOrd="0" presId="urn:microsoft.com/office/officeart/2005/8/layout/hList7"/>
    <dgm:cxn modelId="{2609C8B1-EFFA-47B7-94FF-D3A41B903B86}" type="presOf" srcId="{929382A1-EFDD-43EE-99FD-86A9475F5AA2}" destId="{C4D9E7AF-8F26-47F0-B8F4-1D3854268CB3}" srcOrd="0" destOrd="0" presId="urn:microsoft.com/office/officeart/2005/8/layout/hList7"/>
    <dgm:cxn modelId="{6760E7D2-148C-4F2F-8A7F-650FFEFF2BAC}" type="presOf" srcId="{EA01D7FF-B07C-4A5B-A14C-8EAB89EAB4F5}" destId="{DEB2EFC3-2668-4668-A535-1F3B23BD92FA}" srcOrd="0" destOrd="0" presId="urn:microsoft.com/office/officeart/2005/8/layout/hList7"/>
    <dgm:cxn modelId="{BD8C3C8E-44C0-4ABA-8323-794F1D975BB6}" type="presOf" srcId="{DA3030BC-6E00-453F-A52B-A173B42E4D39}" destId="{0B96679B-0846-49F9-9AD2-B9944F7E687D}" srcOrd="0" destOrd="0" presId="urn:microsoft.com/office/officeart/2005/8/layout/hList7"/>
    <dgm:cxn modelId="{4DA70C5F-F605-4366-B9F7-5504077455ED}" type="presOf" srcId="{FE427116-B3B6-419B-AD60-655EC1B44DCC}" destId="{1CAF8627-5C82-44FD-AADB-D8DEA6F8C5D5}" srcOrd="0" destOrd="0" presId="urn:microsoft.com/office/officeart/2005/8/layout/hList7"/>
    <dgm:cxn modelId="{E8AEEC72-1214-4BB3-8A35-BE589AEDDD8F}" srcId="{929382A1-EFDD-43EE-99FD-86A9475F5AA2}" destId="{EA01D7FF-B07C-4A5B-A14C-8EAB89EAB4F5}" srcOrd="0" destOrd="0" parTransId="{258EA5E7-C3D1-4680-97D4-2AA64A228C9C}" sibTransId="{FE427116-B3B6-419B-AD60-655EC1B44DCC}"/>
    <dgm:cxn modelId="{679A7E28-12A8-4FD1-B556-DF814D2A57E8}" type="presParOf" srcId="{C4D9E7AF-8F26-47F0-B8F4-1D3854268CB3}" destId="{31098F44-BD45-4848-A164-4350C40BFDD8}" srcOrd="0" destOrd="0" presId="urn:microsoft.com/office/officeart/2005/8/layout/hList7"/>
    <dgm:cxn modelId="{65DAAEB6-D37B-4CAF-9B75-C155799D5920}" type="presParOf" srcId="{C4D9E7AF-8F26-47F0-B8F4-1D3854268CB3}" destId="{B8E5BE33-FD00-4F85-9615-6678766E532C}" srcOrd="1" destOrd="0" presId="urn:microsoft.com/office/officeart/2005/8/layout/hList7"/>
    <dgm:cxn modelId="{C4C6F998-2373-4BCC-8902-969E3FEFD76E}" type="presParOf" srcId="{B8E5BE33-FD00-4F85-9615-6678766E532C}" destId="{032E4C3B-9F13-4AAC-9DAF-402B804F2521}" srcOrd="0" destOrd="0" presId="urn:microsoft.com/office/officeart/2005/8/layout/hList7"/>
    <dgm:cxn modelId="{66AF9B15-518E-4E92-820C-8810BCBD1540}" type="presParOf" srcId="{032E4C3B-9F13-4AAC-9DAF-402B804F2521}" destId="{DEB2EFC3-2668-4668-A535-1F3B23BD92FA}" srcOrd="0" destOrd="0" presId="urn:microsoft.com/office/officeart/2005/8/layout/hList7"/>
    <dgm:cxn modelId="{66645CF2-18A4-446E-8E30-1FE64B05A20A}" type="presParOf" srcId="{032E4C3B-9F13-4AAC-9DAF-402B804F2521}" destId="{F6F01816-6C6E-46D7-BCD4-5987BDDC2712}" srcOrd="1" destOrd="0" presId="urn:microsoft.com/office/officeart/2005/8/layout/hList7"/>
    <dgm:cxn modelId="{CEF112D2-2A49-4458-86E4-D3A5160EC837}" type="presParOf" srcId="{032E4C3B-9F13-4AAC-9DAF-402B804F2521}" destId="{1A04094E-2320-4114-812B-3EA4B3FEB2D3}" srcOrd="2" destOrd="0" presId="urn:microsoft.com/office/officeart/2005/8/layout/hList7"/>
    <dgm:cxn modelId="{169C5819-AB3C-4881-A9F8-23EFF48391DE}" type="presParOf" srcId="{032E4C3B-9F13-4AAC-9DAF-402B804F2521}" destId="{C51F88FD-D6E7-4A94-8FBE-C3256D2A473D}" srcOrd="3" destOrd="0" presId="urn:microsoft.com/office/officeart/2005/8/layout/hList7"/>
    <dgm:cxn modelId="{2A50FB57-E768-4EE6-B6D2-6AD5A5B804F9}" type="presParOf" srcId="{B8E5BE33-FD00-4F85-9615-6678766E532C}" destId="{1CAF8627-5C82-44FD-AADB-D8DEA6F8C5D5}" srcOrd="1" destOrd="0" presId="urn:microsoft.com/office/officeart/2005/8/layout/hList7"/>
    <dgm:cxn modelId="{1F4FADCF-70A9-4F3C-8CE4-AEF6F5931DFD}" type="presParOf" srcId="{B8E5BE33-FD00-4F85-9615-6678766E532C}" destId="{5C869A81-7728-4E19-9463-A54ED7D49DCB}" srcOrd="2" destOrd="0" presId="urn:microsoft.com/office/officeart/2005/8/layout/hList7"/>
    <dgm:cxn modelId="{2D59D044-03ED-407B-B56B-CD52C5C3B696}" type="presParOf" srcId="{5C869A81-7728-4E19-9463-A54ED7D49DCB}" destId="{0B96679B-0846-49F9-9AD2-B9944F7E687D}" srcOrd="0" destOrd="0" presId="urn:microsoft.com/office/officeart/2005/8/layout/hList7"/>
    <dgm:cxn modelId="{44B791FD-6066-4412-84C4-C7922FD9FEB6}" type="presParOf" srcId="{5C869A81-7728-4E19-9463-A54ED7D49DCB}" destId="{0E6DA9BF-8A2B-443B-BE75-36850D230893}" srcOrd="1" destOrd="0" presId="urn:microsoft.com/office/officeart/2005/8/layout/hList7"/>
    <dgm:cxn modelId="{42DDC891-41FA-4562-B81F-E4065363D370}" type="presParOf" srcId="{5C869A81-7728-4E19-9463-A54ED7D49DCB}" destId="{E7F75FF4-D693-4345-A6E3-40524764D44D}" srcOrd="2" destOrd="0" presId="urn:microsoft.com/office/officeart/2005/8/layout/hList7"/>
    <dgm:cxn modelId="{BCABFBFF-8D93-4333-9D13-D8713F622EBB}" type="presParOf" srcId="{5C869A81-7728-4E19-9463-A54ED7D49DCB}" destId="{D488E655-B3D1-4BDD-A6FB-CBA410941485}" srcOrd="3" destOrd="0" presId="urn:microsoft.com/office/officeart/2005/8/layout/hList7"/>
    <dgm:cxn modelId="{184DCE6B-4F89-4C34-A5C6-522D71CA99B0}" type="presParOf" srcId="{B8E5BE33-FD00-4F85-9615-6678766E532C}" destId="{E9CDD1FC-0F23-46F1-858C-5CEE7D0395BB}" srcOrd="3" destOrd="0" presId="urn:microsoft.com/office/officeart/2005/8/layout/hList7"/>
    <dgm:cxn modelId="{2BFC4B4F-B1DC-49E6-81C2-E3FE582A4F20}" type="presParOf" srcId="{B8E5BE33-FD00-4F85-9615-6678766E532C}" destId="{9CB4F27B-40EA-4CD6-83FD-C675FF5B15E8}" srcOrd="4" destOrd="0" presId="urn:microsoft.com/office/officeart/2005/8/layout/hList7"/>
    <dgm:cxn modelId="{00CBFA5B-8B6B-427C-B0C4-FA8633CB3E00}" type="presParOf" srcId="{9CB4F27B-40EA-4CD6-83FD-C675FF5B15E8}" destId="{7B779988-AEE5-4C2C-914D-AE965AC6F877}" srcOrd="0" destOrd="0" presId="urn:microsoft.com/office/officeart/2005/8/layout/hList7"/>
    <dgm:cxn modelId="{526C2097-25FE-4341-8609-2A21F774E5D8}" type="presParOf" srcId="{9CB4F27B-40EA-4CD6-83FD-C675FF5B15E8}" destId="{81303687-9E91-4296-A145-E899287BE1FD}" srcOrd="1" destOrd="0" presId="urn:microsoft.com/office/officeart/2005/8/layout/hList7"/>
    <dgm:cxn modelId="{25125551-0D34-47A3-8E44-DBB9000DFE51}" type="presParOf" srcId="{9CB4F27B-40EA-4CD6-83FD-C675FF5B15E8}" destId="{EC4996FA-2CFC-44A1-9B2F-41A7AF84EF44}" srcOrd="2" destOrd="0" presId="urn:microsoft.com/office/officeart/2005/8/layout/hList7"/>
    <dgm:cxn modelId="{9165B23F-35C8-4D42-B758-B3A7F4E2B551}" type="presParOf" srcId="{9CB4F27B-40EA-4CD6-83FD-C675FF5B15E8}" destId="{41AED60C-1EF9-49CD-A1CE-94354EF2844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E2A6E-0CF2-4D87-8A54-A1FEA735E7B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D0B5C946-AC29-4FE1-973C-2F4AABA443AF}">
      <dgm:prSet phldrT="[Text]"/>
      <dgm:spPr>
        <a:solidFill>
          <a:schemeClr val="accent1"/>
        </a:solidFill>
        <a:ln>
          <a:solidFill>
            <a:schemeClr val="tx1"/>
          </a:solidFill>
        </a:ln>
      </dgm:spPr>
      <dgm:t>
        <a:bodyPr/>
        <a:lstStyle/>
        <a:p>
          <a:pPr algn="ctr"/>
          <a:r>
            <a:rPr lang="en-GB" dirty="0" smtClean="0">
              <a:solidFill>
                <a:schemeClr val="tx1"/>
              </a:solidFill>
            </a:rPr>
            <a:t>Input</a:t>
          </a:r>
          <a:r>
            <a:rPr lang="en-GB" dirty="0" smtClean="0">
              <a:solidFill>
                <a:schemeClr val="bg2"/>
              </a:solidFill>
            </a:rPr>
            <a:t> </a:t>
          </a:r>
          <a:r>
            <a:rPr lang="en-GB" dirty="0" smtClean="0">
              <a:solidFill>
                <a:schemeClr val="tx1"/>
              </a:solidFill>
            </a:rPr>
            <a:t>Preparation</a:t>
          </a:r>
          <a:endParaRPr lang="en-GB" dirty="0">
            <a:solidFill>
              <a:schemeClr val="tx1"/>
            </a:solidFill>
          </a:endParaRPr>
        </a:p>
      </dgm:t>
    </dgm:pt>
    <dgm:pt modelId="{6A5BF19B-C642-422D-A967-D62F2C473FA0}" type="parTrans" cxnId="{44E678D0-FEFA-47C5-B488-558AA015F864}">
      <dgm:prSet/>
      <dgm:spPr/>
      <dgm:t>
        <a:bodyPr/>
        <a:lstStyle/>
        <a:p>
          <a:pPr algn="ctr"/>
          <a:endParaRPr lang="en-GB"/>
        </a:p>
      </dgm:t>
    </dgm:pt>
    <dgm:pt modelId="{9EF81B19-C084-4A35-817A-7FD43DA90761}" type="sibTrans" cxnId="{44E678D0-FEFA-47C5-B488-558AA015F864}">
      <dgm:prSet/>
      <dgm:spPr/>
      <dgm:t>
        <a:bodyPr/>
        <a:lstStyle/>
        <a:p>
          <a:pPr algn="ctr"/>
          <a:endParaRPr lang="en-GB"/>
        </a:p>
      </dgm:t>
    </dgm:pt>
    <dgm:pt modelId="{7D450EB6-191B-4EF7-8444-1DE0BD4187E8}">
      <dgm:prSet phldrT="[Text]"/>
      <dgm:spPr/>
      <dgm:t>
        <a:bodyPr/>
        <a:lstStyle/>
        <a:p>
          <a:pPr algn="ctr"/>
          <a:r>
            <a:rPr lang="en-GB" dirty="0" smtClean="0">
              <a:solidFill>
                <a:schemeClr val="tx1"/>
              </a:solidFill>
            </a:rPr>
            <a:t>Feature Extraction</a:t>
          </a:r>
          <a:endParaRPr lang="en-GB" dirty="0">
            <a:solidFill>
              <a:schemeClr val="tx1"/>
            </a:solidFill>
          </a:endParaRPr>
        </a:p>
      </dgm:t>
    </dgm:pt>
    <dgm:pt modelId="{6CD41046-B913-49DD-A1D6-014EF16D9623}" type="parTrans" cxnId="{030A3DA1-A29F-4329-87C6-37210CBBBCB1}">
      <dgm:prSet/>
      <dgm:spPr/>
      <dgm:t>
        <a:bodyPr/>
        <a:lstStyle/>
        <a:p>
          <a:pPr algn="ctr"/>
          <a:endParaRPr lang="en-GB"/>
        </a:p>
      </dgm:t>
    </dgm:pt>
    <dgm:pt modelId="{CF4D80F3-CFA8-4789-B672-0B3FC811288E}" type="sibTrans" cxnId="{030A3DA1-A29F-4329-87C6-37210CBBBCB1}">
      <dgm:prSet/>
      <dgm:spPr/>
      <dgm:t>
        <a:bodyPr/>
        <a:lstStyle/>
        <a:p>
          <a:pPr algn="ctr"/>
          <a:endParaRPr lang="en-GB"/>
        </a:p>
      </dgm:t>
    </dgm:pt>
    <dgm:pt modelId="{0352D0AE-AB84-46A9-8E01-64D6461A80A3}">
      <dgm:prSet phldrT="[Text]"/>
      <dgm:spPr/>
      <dgm:t>
        <a:bodyPr/>
        <a:lstStyle/>
        <a:p>
          <a:pPr algn="ctr"/>
          <a:r>
            <a:rPr lang="en-GB" dirty="0" smtClean="0"/>
            <a:t>Non-Maximum Suppression</a:t>
          </a:r>
          <a:endParaRPr lang="en-GB" dirty="0"/>
        </a:p>
      </dgm:t>
    </dgm:pt>
    <dgm:pt modelId="{010AC7C7-439A-4E64-AE4D-F63B9FA13709}" type="parTrans" cxnId="{6B61B508-A3C1-496D-9C57-5C7AA0D8D77A}">
      <dgm:prSet/>
      <dgm:spPr/>
      <dgm:t>
        <a:bodyPr/>
        <a:lstStyle/>
        <a:p>
          <a:pPr algn="ctr"/>
          <a:endParaRPr lang="en-GB"/>
        </a:p>
      </dgm:t>
    </dgm:pt>
    <dgm:pt modelId="{11B4EEFC-54FA-4DB9-8B7C-27856F709FAA}" type="sibTrans" cxnId="{6B61B508-A3C1-496D-9C57-5C7AA0D8D77A}">
      <dgm:prSet/>
      <dgm:spPr/>
      <dgm:t>
        <a:bodyPr/>
        <a:lstStyle/>
        <a:p>
          <a:pPr algn="ctr"/>
          <a:endParaRPr lang="en-GB"/>
        </a:p>
      </dgm:t>
    </dgm:pt>
    <dgm:pt modelId="{7508844A-006C-4798-B8E6-16C6F7442D93}">
      <dgm:prSet phldrT="[Text]"/>
      <dgm:spPr/>
      <dgm:t>
        <a:bodyPr/>
        <a:lstStyle/>
        <a:p>
          <a:pPr algn="ctr"/>
          <a:r>
            <a:rPr lang="en-GB" dirty="0" smtClean="0"/>
            <a:t>Output</a:t>
          </a:r>
          <a:br>
            <a:rPr lang="en-GB" dirty="0" smtClean="0"/>
          </a:br>
          <a:r>
            <a:rPr lang="en-GB" dirty="0" smtClean="0"/>
            <a:t>Post-Processing</a:t>
          </a:r>
          <a:endParaRPr lang="en-GB" dirty="0"/>
        </a:p>
      </dgm:t>
    </dgm:pt>
    <dgm:pt modelId="{BC588C5A-81AE-4ACC-B187-C9B97CDE6653}" type="parTrans" cxnId="{06AE6672-7245-42D3-85E1-4B6203EC9D96}">
      <dgm:prSet/>
      <dgm:spPr/>
      <dgm:t>
        <a:bodyPr/>
        <a:lstStyle/>
        <a:p>
          <a:pPr algn="ctr"/>
          <a:endParaRPr lang="en-GB"/>
        </a:p>
      </dgm:t>
    </dgm:pt>
    <dgm:pt modelId="{4B614719-D265-4AAE-BB0C-B383E54B5E68}" type="sibTrans" cxnId="{06AE6672-7245-42D3-85E1-4B6203EC9D96}">
      <dgm:prSet/>
      <dgm:spPr/>
      <dgm:t>
        <a:bodyPr/>
        <a:lstStyle/>
        <a:p>
          <a:pPr algn="ctr"/>
          <a:endParaRPr lang="en-GB"/>
        </a:p>
      </dgm:t>
    </dgm:pt>
    <dgm:pt modelId="{5AE9941E-DBE9-49EB-9138-563506445582}">
      <dgm:prSet phldrT="[Text]"/>
      <dgm:spPr/>
      <dgm:t>
        <a:bodyPr/>
        <a:lstStyle/>
        <a:p>
          <a:pPr algn="ctr"/>
          <a:r>
            <a:rPr lang="en-GB" dirty="0" smtClean="0"/>
            <a:t>Object Detection</a:t>
          </a:r>
          <a:endParaRPr lang="en-GB" dirty="0"/>
        </a:p>
      </dgm:t>
    </dgm:pt>
    <dgm:pt modelId="{62359748-9257-4A80-8B17-AE6F8F3FD039}" type="sibTrans" cxnId="{CD0E3A4C-86CE-4912-AD06-5C0F65734541}">
      <dgm:prSet/>
      <dgm:spPr/>
      <dgm:t>
        <a:bodyPr/>
        <a:lstStyle/>
        <a:p>
          <a:pPr algn="ctr"/>
          <a:endParaRPr lang="en-GB"/>
        </a:p>
      </dgm:t>
    </dgm:pt>
    <dgm:pt modelId="{986D0572-6AC4-4585-8AC6-6350FDCFA23A}" type="parTrans" cxnId="{CD0E3A4C-86CE-4912-AD06-5C0F65734541}">
      <dgm:prSet/>
      <dgm:spPr/>
      <dgm:t>
        <a:bodyPr/>
        <a:lstStyle/>
        <a:p>
          <a:pPr algn="ctr"/>
          <a:endParaRPr lang="en-GB"/>
        </a:p>
      </dgm:t>
    </dgm:pt>
    <dgm:pt modelId="{B5AB6788-C962-4FD1-94F0-5CAD7DA409E4}" type="pres">
      <dgm:prSet presAssocID="{D2FE2A6E-0CF2-4D87-8A54-A1FEA735E7B1}" presName="cycle" presStyleCnt="0">
        <dgm:presLayoutVars>
          <dgm:dir/>
          <dgm:resizeHandles val="exact"/>
        </dgm:presLayoutVars>
      </dgm:prSet>
      <dgm:spPr/>
      <dgm:t>
        <a:bodyPr/>
        <a:lstStyle/>
        <a:p>
          <a:endParaRPr lang="en-GB"/>
        </a:p>
      </dgm:t>
    </dgm:pt>
    <dgm:pt modelId="{786C2BE9-0EAC-4AD0-A6BE-3C41376F8DE7}" type="pres">
      <dgm:prSet presAssocID="{D0B5C946-AC29-4FE1-973C-2F4AABA443AF}" presName="node" presStyleLbl="node1" presStyleIdx="0" presStyleCnt="5">
        <dgm:presLayoutVars>
          <dgm:bulletEnabled val="1"/>
        </dgm:presLayoutVars>
      </dgm:prSet>
      <dgm:spPr/>
      <dgm:t>
        <a:bodyPr/>
        <a:lstStyle/>
        <a:p>
          <a:endParaRPr lang="en-GB"/>
        </a:p>
      </dgm:t>
    </dgm:pt>
    <dgm:pt modelId="{AA33AF74-12AD-42BB-A317-6D62827F7ACF}" type="pres">
      <dgm:prSet presAssocID="{9EF81B19-C084-4A35-817A-7FD43DA90761}" presName="sibTrans" presStyleLbl="sibTrans2D1" presStyleIdx="0" presStyleCnt="5"/>
      <dgm:spPr/>
      <dgm:t>
        <a:bodyPr/>
        <a:lstStyle/>
        <a:p>
          <a:endParaRPr lang="en-GB"/>
        </a:p>
      </dgm:t>
    </dgm:pt>
    <dgm:pt modelId="{894E1827-736B-4AC9-8F8C-AF153D6A8684}" type="pres">
      <dgm:prSet presAssocID="{9EF81B19-C084-4A35-817A-7FD43DA90761}" presName="connectorText" presStyleLbl="sibTrans2D1" presStyleIdx="0" presStyleCnt="5"/>
      <dgm:spPr/>
      <dgm:t>
        <a:bodyPr/>
        <a:lstStyle/>
        <a:p>
          <a:endParaRPr lang="en-GB"/>
        </a:p>
      </dgm:t>
    </dgm:pt>
    <dgm:pt modelId="{1561DB41-175B-4204-BBDE-0109CA538D7E}" type="pres">
      <dgm:prSet presAssocID="{7D450EB6-191B-4EF7-8444-1DE0BD4187E8}" presName="node" presStyleLbl="node1" presStyleIdx="1" presStyleCnt="5" custRadScaleRad="99779" custRadScaleInc="1096">
        <dgm:presLayoutVars>
          <dgm:bulletEnabled val="1"/>
        </dgm:presLayoutVars>
      </dgm:prSet>
      <dgm:spPr/>
      <dgm:t>
        <a:bodyPr/>
        <a:lstStyle/>
        <a:p>
          <a:endParaRPr lang="en-GB"/>
        </a:p>
      </dgm:t>
    </dgm:pt>
    <dgm:pt modelId="{371A7A36-4D9E-42F6-8F1F-537765FA8F9B}" type="pres">
      <dgm:prSet presAssocID="{CF4D80F3-CFA8-4789-B672-0B3FC811288E}" presName="sibTrans" presStyleLbl="sibTrans2D1" presStyleIdx="1" presStyleCnt="5"/>
      <dgm:spPr/>
      <dgm:t>
        <a:bodyPr/>
        <a:lstStyle/>
        <a:p>
          <a:endParaRPr lang="en-GB"/>
        </a:p>
      </dgm:t>
    </dgm:pt>
    <dgm:pt modelId="{D16780CE-4574-4773-9B97-44C4D82CC47F}" type="pres">
      <dgm:prSet presAssocID="{CF4D80F3-CFA8-4789-B672-0B3FC811288E}" presName="connectorText" presStyleLbl="sibTrans2D1" presStyleIdx="1" presStyleCnt="5"/>
      <dgm:spPr/>
      <dgm:t>
        <a:bodyPr/>
        <a:lstStyle/>
        <a:p>
          <a:endParaRPr lang="en-GB"/>
        </a:p>
      </dgm:t>
    </dgm:pt>
    <dgm:pt modelId="{81A88C46-3968-4744-9FDE-A2721563B3D7}" type="pres">
      <dgm:prSet presAssocID="{5AE9941E-DBE9-49EB-9138-563506445582}" presName="node" presStyleLbl="node1" presStyleIdx="2" presStyleCnt="5" custRadScaleRad="100856" custRadScaleInc="-1845">
        <dgm:presLayoutVars>
          <dgm:bulletEnabled val="1"/>
        </dgm:presLayoutVars>
      </dgm:prSet>
      <dgm:spPr/>
      <dgm:t>
        <a:bodyPr/>
        <a:lstStyle/>
        <a:p>
          <a:endParaRPr lang="en-GB"/>
        </a:p>
      </dgm:t>
    </dgm:pt>
    <dgm:pt modelId="{E06BEC57-D6E1-4207-A3B9-B09B8CA977ED}" type="pres">
      <dgm:prSet presAssocID="{62359748-9257-4A80-8B17-AE6F8F3FD039}" presName="sibTrans" presStyleLbl="sibTrans2D1" presStyleIdx="2" presStyleCnt="5"/>
      <dgm:spPr/>
      <dgm:t>
        <a:bodyPr/>
        <a:lstStyle/>
        <a:p>
          <a:endParaRPr lang="en-GB"/>
        </a:p>
      </dgm:t>
    </dgm:pt>
    <dgm:pt modelId="{4805EB22-85F2-4827-AA71-4EE22266464E}" type="pres">
      <dgm:prSet presAssocID="{62359748-9257-4A80-8B17-AE6F8F3FD039}" presName="connectorText" presStyleLbl="sibTrans2D1" presStyleIdx="2" presStyleCnt="5"/>
      <dgm:spPr/>
      <dgm:t>
        <a:bodyPr/>
        <a:lstStyle/>
        <a:p>
          <a:endParaRPr lang="en-GB"/>
        </a:p>
      </dgm:t>
    </dgm:pt>
    <dgm:pt modelId="{3B9D19C6-F0F6-41B3-91B9-5959F73A1B55}" type="pres">
      <dgm:prSet presAssocID="{0352D0AE-AB84-46A9-8E01-64D6461A80A3}" presName="node" presStyleLbl="node1" presStyleIdx="3" presStyleCnt="5">
        <dgm:presLayoutVars>
          <dgm:bulletEnabled val="1"/>
        </dgm:presLayoutVars>
      </dgm:prSet>
      <dgm:spPr/>
      <dgm:t>
        <a:bodyPr/>
        <a:lstStyle/>
        <a:p>
          <a:endParaRPr lang="en-GB"/>
        </a:p>
      </dgm:t>
    </dgm:pt>
    <dgm:pt modelId="{CF447904-2141-409E-B01C-7BBEDF902393}" type="pres">
      <dgm:prSet presAssocID="{11B4EEFC-54FA-4DB9-8B7C-27856F709FAA}" presName="sibTrans" presStyleLbl="sibTrans2D1" presStyleIdx="3" presStyleCnt="5"/>
      <dgm:spPr/>
      <dgm:t>
        <a:bodyPr/>
        <a:lstStyle/>
        <a:p>
          <a:endParaRPr lang="en-GB"/>
        </a:p>
      </dgm:t>
    </dgm:pt>
    <dgm:pt modelId="{C7CBA9A2-735C-44D4-AF4D-55F542587D0C}" type="pres">
      <dgm:prSet presAssocID="{11B4EEFC-54FA-4DB9-8B7C-27856F709FAA}" presName="connectorText" presStyleLbl="sibTrans2D1" presStyleIdx="3" presStyleCnt="5"/>
      <dgm:spPr/>
      <dgm:t>
        <a:bodyPr/>
        <a:lstStyle/>
        <a:p>
          <a:endParaRPr lang="en-GB"/>
        </a:p>
      </dgm:t>
    </dgm:pt>
    <dgm:pt modelId="{EE12059B-598C-4064-9061-BDEA12D690FF}" type="pres">
      <dgm:prSet presAssocID="{7508844A-006C-4798-B8E6-16C6F7442D93}" presName="node" presStyleLbl="node1" presStyleIdx="4" presStyleCnt="5">
        <dgm:presLayoutVars>
          <dgm:bulletEnabled val="1"/>
        </dgm:presLayoutVars>
      </dgm:prSet>
      <dgm:spPr/>
      <dgm:t>
        <a:bodyPr/>
        <a:lstStyle/>
        <a:p>
          <a:endParaRPr lang="en-GB"/>
        </a:p>
      </dgm:t>
    </dgm:pt>
    <dgm:pt modelId="{A66F36B9-AD4E-4FFA-AABE-D9A04315BCFF}" type="pres">
      <dgm:prSet presAssocID="{4B614719-D265-4AAE-BB0C-B383E54B5E68}" presName="sibTrans" presStyleLbl="sibTrans2D1" presStyleIdx="4" presStyleCnt="5"/>
      <dgm:spPr/>
      <dgm:t>
        <a:bodyPr/>
        <a:lstStyle/>
        <a:p>
          <a:endParaRPr lang="en-GB"/>
        </a:p>
      </dgm:t>
    </dgm:pt>
    <dgm:pt modelId="{38F92F78-5377-4B61-9B01-0B30BDF018AC}" type="pres">
      <dgm:prSet presAssocID="{4B614719-D265-4AAE-BB0C-B383E54B5E68}" presName="connectorText" presStyleLbl="sibTrans2D1" presStyleIdx="4" presStyleCnt="5"/>
      <dgm:spPr/>
      <dgm:t>
        <a:bodyPr/>
        <a:lstStyle/>
        <a:p>
          <a:endParaRPr lang="en-GB"/>
        </a:p>
      </dgm:t>
    </dgm:pt>
  </dgm:ptLst>
  <dgm:cxnLst>
    <dgm:cxn modelId="{45A79CEA-F0DA-4213-92A4-1C57D30D9E46}" type="presOf" srcId="{4B614719-D265-4AAE-BB0C-B383E54B5E68}" destId="{38F92F78-5377-4B61-9B01-0B30BDF018AC}" srcOrd="1" destOrd="0" presId="urn:microsoft.com/office/officeart/2005/8/layout/cycle2"/>
    <dgm:cxn modelId="{184A6302-7436-46F6-853E-B24F3E4BF5A2}" type="presOf" srcId="{9EF81B19-C084-4A35-817A-7FD43DA90761}" destId="{AA33AF74-12AD-42BB-A317-6D62827F7ACF}" srcOrd="0" destOrd="0" presId="urn:microsoft.com/office/officeart/2005/8/layout/cycle2"/>
    <dgm:cxn modelId="{06AE6672-7245-42D3-85E1-4B6203EC9D96}" srcId="{D2FE2A6E-0CF2-4D87-8A54-A1FEA735E7B1}" destId="{7508844A-006C-4798-B8E6-16C6F7442D93}" srcOrd="4" destOrd="0" parTransId="{BC588C5A-81AE-4ACC-B187-C9B97CDE6653}" sibTransId="{4B614719-D265-4AAE-BB0C-B383E54B5E68}"/>
    <dgm:cxn modelId="{988E3566-287F-4ADE-974D-C2F69A957D84}" type="presOf" srcId="{CF4D80F3-CFA8-4789-B672-0B3FC811288E}" destId="{371A7A36-4D9E-42F6-8F1F-537765FA8F9B}" srcOrd="0" destOrd="0" presId="urn:microsoft.com/office/officeart/2005/8/layout/cycle2"/>
    <dgm:cxn modelId="{CD0E3A4C-86CE-4912-AD06-5C0F65734541}" srcId="{D2FE2A6E-0CF2-4D87-8A54-A1FEA735E7B1}" destId="{5AE9941E-DBE9-49EB-9138-563506445582}" srcOrd="2" destOrd="0" parTransId="{986D0572-6AC4-4585-8AC6-6350FDCFA23A}" sibTransId="{62359748-9257-4A80-8B17-AE6F8F3FD039}"/>
    <dgm:cxn modelId="{F953FC72-8F08-4713-B5A9-38900AAE696F}" type="presOf" srcId="{5AE9941E-DBE9-49EB-9138-563506445582}" destId="{81A88C46-3968-4744-9FDE-A2721563B3D7}" srcOrd="0" destOrd="0" presId="urn:microsoft.com/office/officeart/2005/8/layout/cycle2"/>
    <dgm:cxn modelId="{9832B685-C839-4E84-B9B5-E327DDCCD48C}" type="presOf" srcId="{4B614719-D265-4AAE-BB0C-B383E54B5E68}" destId="{A66F36B9-AD4E-4FFA-AABE-D9A04315BCFF}" srcOrd="0" destOrd="0" presId="urn:microsoft.com/office/officeart/2005/8/layout/cycle2"/>
    <dgm:cxn modelId="{7A6D4274-2D8F-416B-B78A-73C9001EBFF2}" type="presOf" srcId="{9EF81B19-C084-4A35-817A-7FD43DA90761}" destId="{894E1827-736B-4AC9-8F8C-AF153D6A8684}" srcOrd="1" destOrd="0" presId="urn:microsoft.com/office/officeart/2005/8/layout/cycle2"/>
    <dgm:cxn modelId="{EA04AC75-9EAB-4182-9F5A-713874B1C79D}" type="presOf" srcId="{D2FE2A6E-0CF2-4D87-8A54-A1FEA735E7B1}" destId="{B5AB6788-C962-4FD1-94F0-5CAD7DA409E4}" srcOrd="0" destOrd="0" presId="urn:microsoft.com/office/officeart/2005/8/layout/cycle2"/>
    <dgm:cxn modelId="{ABEAE8B1-2AC1-4235-80B8-006FFCB0471C}" type="presOf" srcId="{7D450EB6-191B-4EF7-8444-1DE0BD4187E8}" destId="{1561DB41-175B-4204-BBDE-0109CA538D7E}" srcOrd="0" destOrd="0" presId="urn:microsoft.com/office/officeart/2005/8/layout/cycle2"/>
    <dgm:cxn modelId="{A1BDB003-FD76-4C65-8CA2-73CE44AB2751}" type="presOf" srcId="{11B4EEFC-54FA-4DB9-8B7C-27856F709FAA}" destId="{CF447904-2141-409E-B01C-7BBEDF902393}" srcOrd="0" destOrd="0" presId="urn:microsoft.com/office/officeart/2005/8/layout/cycle2"/>
    <dgm:cxn modelId="{6585DABA-38EE-4EE8-AE1E-53B2BF02E672}" type="presOf" srcId="{62359748-9257-4A80-8B17-AE6F8F3FD039}" destId="{E06BEC57-D6E1-4207-A3B9-B09B8CA977ED}" srcOrd="0" destOrd="0" presId="urn:microsoft.com/office/officeart/2005/8/layout/cycle2"/>
    <dgm:cxn modelId="{090B4E97-7B10-4078-A997-23BDE38E3E08}" type="presOf" srcId="{D0B5C946-AC29-4FE1-973C-2F4AABA443AF}" destId="{786C2BE9-0EAC-4AD0-A6BE-3C41376F8DE7}" srcOrd="0" destOrd="0" presId="urn:microsoft.com/office/officeart/2005/8/layout/cycle2"/>
    <dgm:cxn modelId="{CDFE76A9-1072-4A37-BF75-186D5A6E6539}" type="presOf" srcId="{7508844A-006C-4798-B8E6-16C6F7442D93}" destId="{EE12059B-598C-4064-9061-BDEA12D690FF}" srcOrd="0" destOrd="0" presId="urn:microsoft.com/office/officeart/2005/8/layout/cycle2"/>
    <dgm:cxn modelId="{030A3DA1-A29F-4329-87C6-37210CBBBCB1}" srcId="{D2FE2A6E-0CF2-4D87-8A54-A1FEA735E7B1}" destId="{7D450EB6-191B-4EF7-8444-1DE0BD4187E8}" srcOrd="1" destOrd="0" parTransId="{6CD41046-B913-49DD-A1D6-014EF16D9623}" sibTransId="{CF4D80F3-CFA8-4789-B672-0B3FC811288E}"/>
    <dgm:cxn modelId="{44E678D0-FEFA-47C5-B488-558AA015F864}" srcId="{D2FE2A6E-0CF2-4D87-8A54-A1FEA735E7B1}" destId="{D0B5C946-AC29-4FE1-973C-2F4AABA443AF}" srcOrd="0" destOrd="0" parTransId="{6A5BF19B-C642-422D-A967-D62F2C473FA0}" sibTransId="{9EF81B19-C084-4A35-817A-7FD43DA90761}"/>
    <dgm:cxn modelId="{B3C3211D-BD74-446F-AF4B-66A1F017D4A5}" type="presOf" srcId="{0352D0AE-AB84-46A9-8E01-64D6461A80A3}" destId="{3B9D19C6-F0F6-41B3-91B9-5959F73A1B55}" srcOrd="0" destOrd="0" presId="urn:microsoft.com/office/officeart/2005/8/layout/cycle2"/>
    <dgm:cxn modelId="{3B78070B-B15F-4A62-8B61-923BD771D2C4}" type="presOf" srcId="{11B4EEFC-54FA-4DB9-8B7C-27856F709FAA}" destId="{C7CBA9A2-735C-44D4-AF4D-55F542587D0C}" srcOrd="1" destOrd="0" presId="urn:microsoft.com/office/officeart/2005/8/layout/cycle2"/>
    <dgm:cxn modelId="{6B61B508-A3C1-496D-9C57-5C7AA0D8D77A}" srcId="{D2FE2A6E-0CF2-4D87-8A54-A1FEA735E7B1}" destId="{0352D0AE-AB84-46A9-8E01-64D6461A80A3}" srcOrd="3" destOrd="0" parTransId="{010AC7C7-439A-4E64-AE4D-F63B9FA13709}" sibTransId="{11B4EEFC-54FA-4DB9-8B7C-27856F709FAA}"/>
    <dgm:cxn modelId="{29C66516-B59A-4BE7-8D09-7AA1B3FB53AB}" type="presOf" srcId="{62359748-9257-4A80-8B17-AE6F8F3FD039}" destId="{4805EB22-85F2-4827-AA71-4EE22266464E}" srcOrd="1" destOrd="0" presId="urn:microsoft.com/office/officeart/2005/8/layout/cycle2"/>
    <dgm:cxn modelId="{CECAA4BE-B06B-4422-A744-2123F2A6FABF}" type="presOf" srcId="{CF4D80F3-CFA8-4789-B672-0B3FC811288E}" destId="{D16780CE-4574-4773-9B97-44C4D82CC47F}" srcOrd="1" destOrd="0" presId="urn:microsoft.com/office/officeart/2005/8/layout/cycle2"/>
    <dgm:cxn modelId="{0B9ED881-768F-4D83-9E77-5A663BBEF484}" type="presParOf" srcId="{B5AB6788-C962-4FD1-94F0-5CAD7DA409E4}" destId="{786C2BE9-0EAC-4AD0-A6BE-3C41376F8DE7}" srcOrd="0" destOrd="0" presId="urn:microsoft.com/office/officeart/2005/8/layout/cycle2"/>
    <dgm:cxn modelId="{05A94AFE-41C5-413A-B3C0-F4938C013BA9}" type="presParOf" srcId="{B5AB6788-C962-4FD1-94F0-5CAD7DA409E4}" destId="{AA33AF74-12AD-42BB-A317-6D62827F7ACF}" srcOrd="1" destOrd="0" presId="urn:microsoft.com/office/officeart/2005/8/layout/cycle2"/>
    <dgm:cxn modelId="{DC790208-6461-4797-9D2C-8802B76FC871}" type="presParOf" srcId="{AA33AF74-12AD-42BB-A317-6D62827F7ACF}" destId="{894E1827-736B-4AC9-8F8C-AF153D6A8684}" srcOrd="0" destOrd="0" presId="urn:microsoft.com/office/officeart/2005/8/layout/cycle2"/>
    <dgm:cxn modelId="{71A2893F-1680-41D7-B6C5-101351FF92D0}" type="presParOf" srcId="{B5AB6788-C962-4FD1-94F0-5CAD7DA409E4}" destId="{1561DB41-175B-4204-BBDE-0109CA538D7E}" srcOrd="2" destOrd="0" presId="urn:microsoft.com/office/officeart/2005/8/layout/cycle2"/>
    <dgm:cxn modelId="{ED4D2EA3-2EEB-41F1-B96D-5B64CBB6F501}" type="presParOf" srcId="{B5AB6788-C962-4FD1-94F0-5CAD7DA409E4}" destId="{371A7A36-4D9E-42F6-8F1F-537765FA8F9B}" srcOrd="3" destOrd="0" presId="urn:microsoft.com/office/officeart/2005/8/layout/cycle2"/>
    <dgm:cxn modelId="{CA840CD1-E3E3-43D6-8B65-030BD36AD419}" type="presParOf" srcId="{371A7A36-4D9E-42F6-8F1F-537765FA8F9B}" destId="{D16780CE-4574-4773-9B97-44C4D82CC47F}" srcOrd="0" destOrd="0" presId="urn:microsoft.com/office/officeart/2005/8/layout/cycle2"/>
    <dgm:cxn modelId="{056B21E4-83E5-448C-B99A-113DEE6F1500}" type="presParOf" srcId="{B5AB6788-C962-4FD1-94F0-5CAD7DA409E4}" destId="{81A88C46-3968-4744-9FDE-A2721563B3D7}" srcOrd="4" destOrd="0" presId="urn:microsoft.com/office/officeart/2005/8/layout/cycle2"/>
    <dgm:cxn modelId="{D1B09133-8898-468A-8937-00E01983CDA9}" type="presParOf" srcId="{B5AB6788-C962-4FD1-94F0-5CAD7DA409E4}" destId="{E06BEC57-D6E1-4207-A3B9-B09B8CA977ED}" srcOrd="5" destOrd="0" presId="urn:microsoft.com/office/officeart/2005/8/layout/cycle2"/>
    <dgm:cxn modelId="{34CB7A04-6A1B-4C93-960E-968D55F8B5D5}" type="presParOf" srcId="{E06BEC57-D6E1-4207-A3B9-B09B8CA977ED}" destId="{4805EB22-85F2-4827-AA71-4EE22266464E}" srcOrd="0" destOrd="0" presId="urn:microsoft.com/office/officeart/2005/8/layout/cycle2"/>
    <dgm:cxn modelId="{42DA4B4C-1550-46D0-A732-889BB6B73281}" type="presParOf" srcId="{B5AB6788-C962-4FD1-94F0-5CAD7DA409E4}" destId="{3B9D19C6-F0F6-41B3-91B9-5959F73A1B55}" srcOrd="6" destOrd="0" presId="urn:microsoft.com/office/officeart/2005/8/layout/cycle2"/>
    <dgm:cxn modelId="{F417D204-F5CE-487D-979E-C1BFD8BC9E6F}" type="presParOf" srcId="{B5AB6788-C962-4FD1-94F0-5CAD7DA409E4}" destId="{CF447904-2141-409E-B01C-7BBEDF902393}" srcOrd="7" destOrd="0" presId="urn:microsoft.com/office/officeart/2005/8/layout/cycle2"/>
    <dgm:cxn modelId="{3A4596DA-52A1-4614-A40A-1D69492D4721}" type="presParOf" srcId="{CF447904-2141-409E-B01C-7BBEDF902393}" destId="{C7CBA9A2-735C-44D4-AF4D-55F542587D0C}" srcOrd="0" destOrd="0" presId="urn:microsoft.com/office/officeart/2005/8/layout/cycle2"/>
    <dgm:cxn modelId="{F9380E37-EF5A-4A2F-83D2-5F4D14E0AB9A}" type="presParOf" srcId="{B5AB6788-C962-4FD1-94F0-5CAD7DA409E4}" destId="{EE12059B-598C-4064-9061-BDEA12D690FF}" srcOrd="8" destOrd="0" presId="urn:microsoft.com/office/officeart/2005/8/layout/cycle2"/>
    <dgm:cxn modelId="{B5EAB601-B5F5-4847-A574-188199CD1381}" type="presParOf" srcId="{B5AB6788-C962-4FD1-94F0-5CAD7DA409E4}" destId="{A66F36B9-AD4E-4FFA-AABE-D9A04315BCFF}" srcOrd="9" destOrd="0" presId="urn:microsoft.com/office/officeart/2005/8/layout/cycle2"/>
    <dgm:cxn modelId="{47B8C2B8-FDFA-405A-9EDF-6E2480436A9C}" type="presParOf" srcId="{A66F36B9-AD4E-4FFA-AABE-D9A04315BCFF}" destId="{38F92F78-5377-4B61-9B01-0B30BDF018A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2EFC3-2668-4668-A535-1F3B23BD92FA}">
      <dsp:nvSpPr>
        <dsp:cNvPr id="0" name=""/>
        <dsp:cNvSpPr/>
      </dsp:nvSpPr>
      <dsp:spPr>
        <a:xfrm>
          <a:off x="2276" y="0"/>
          <a:ext cx="3541294" cy="3921600"/>
        </a:xfrm>
        <a:prstGeom prst="roundRect">
          <a:avLst>
            <a:gd name="adj" fmla="val 10000"/>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GB" sz="3700" kern="1200" dirty="0" smtClean="0"/>
            <a:t>Object Detection</a:t>
          </a:r>
          <a:endParaRPr lang="en-GB" sz="3700" kern="1200" dirty="0"/>
        </a:p>
      </dsp:txBody>
      <dsp:txXfrm>
        <a:off x="2276" y="1568640"/>
        <a:ext cx="3541294" cy="1568640"/>
      </dsp:txXfrm>
    </dsp:sp>
    <dsp:sp modelId="{C51F88FD-D6E7-4A94-8FBE-C3256D2A473D}">
      <dsp:nvSpPr>
        <dsp:cNvPr id="0" name=""/>
        <dsp:cNvSpPr/>
      </dsp:nvSpPr>
      <dsp:spPr>
        <a:xfrm>
          <a:off x="1119977" y="235296"/>
          <a:ext cx="1305892" cy="13058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96679B-0846-49F9-9AD2-B9944F7E687D}">
      <dsp:nvSpPr>
        <dsp:cNvPr id="0" name=""/>
        <dsp:cNvSpPr/>
      </dsp:nvSpPr>
      <dsp:spPr>
        <a:xfrm>
          <a:off x="3649809" y="0"/>
          <a:ext cx="3541294" cy="3921600"/>
        </a:xfrm>
        <a:prstGeom prst="roundRect">
          <a:avLst>
            <a:gd name="adj" fmla="val 10000"/>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GB" sz="3700" kern="1200" dirty="0" smtClean="0"/>
            <a:t>Distance Calculation</a:t>
          </a:r>
          <a:endParaRPr lang="en-GB" sz="3700" kern="1200" dirty="0"/>
        </a:p>
      </dsp:txBody>
      <dsp:txXfrm>
        <a:off x="3649809" y="1568640"/>
        <a:ext cx="3541294" cy="1568640"/>
      </dsp:txXfrm>
    </dsp:sp>
    <dsp:sp modelId="{D488E655-B3D1-4BDD-A6FB-CBA410941485}">
      <dsp:nvSpPr>
        <dsp:cNvPr id="0" name=""/>
        <dsp:cNvSpPr/>
      </dsp:nvSpPr>
      <dsp:spPr>
        <a:xfrm>
          <a:off x="4767510" y="235296"/>
          <a:ext cx="1305892" cy="130589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79988-AEE5-4C2C-914D-AE965AC6F877}">
      <dsp:nvSpPr>
        <dsp:cNvPr id="0" name=""/>
        <dsp:cNvSpPr/>
      </dsp:nvSpPr>
      <dsp:spPr>
        <a:xfrm>
          <a:off x="7297343" y="0"/>
          <a:ext cx="3541294" cy="3921600"/>
        </a:xfrm>
        <a:prstGeom prst="roundRect">
          <a:avLst>
            <a:gd name="adj" fmla="val 10000"/>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r>
            <a:rPr lang="en-GB" sz="3700" kern="1200" dirty="0" smtClean="0"/>
            <a:t>Voice Alert</a:t>
          </a:r>
          <a:endParaRPr lang="en-GB" sz="3700" kern="1200" dirty="0"/>
        </a:p>
      </dsp:txBody>
      <dsp:txXfrm>
        <a:off x="7297343" y="1568640"/>
        <a:ext cx="3541294" cy="1568640"/>
      </dsp:txXfrm>
    </dsp:sp>
    <dsp:sp modelId="{41AED60C-1EF9-49CD-A1CE-94354EF28442}">
      <dsp:nvSpPr>
        <dsp:cNvPr id="0" name=""/>
        <dsp:cNvSpPr/>
      </dsp:nvSpPr>
      <dsp:spPr>
        <a:xfrm>
          <a:off x="8415044" y="235296"/>
          <a:ext cx="1305892" cy="130589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098F44-BD45-4848-A164-4350C40BFDD8}">
      <dsp:nvSpPr>
        <dsp:cNvPr id="0" name=""/>
        <dsp:cNvSpPr/>
      </dsp:nvSpPr>
      <dsp:spPr>
        <a:xfrm>
          <a:off x="299740" y="3411099"/>
          <a:ext cx="10266766" cy="91400"/>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C2BE9-0EAC-4AD0-A6BE-3C41376F8DE7}">
      <dsp:nvSpPr>
        <dsp:cNvPr id="0" name=""/>
        <dsp:cNvSpPr/>
      </dsp:nvSpPr>
      <dsp:spPr>
        <a:xfrm>
          <a:off x="4156574" y="1688"/>
          <a:ext cx="1573801" cy="1573801"/>
        </a:xfrm>
        <a:prstGeom prst="ellipse">
          <a:avLst/>
        </a:prstGeom>
        <a:solidFill>
          <a:schemeClr val="accent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solidFill>
                <a:schemeClr val="tx1"/>
              </a:solidFill>
            </a:rPr>
            <a:t>Input</a:t>
          </a:r>
          <a:r>
            <a:rPr lang="en-GB" sz="1600" kern="1200" dirty="0" smtClean="0">
              <a:solidFill>
                <a:schemeClr val="bg2"/>
              </a:solidFill>
            </a:rPr>
            <a:t> </a:t>
          </a:r>
          <a:r>
            <a:rPr lang="en-GB" sz="1600" kern="1200" dirty="0" smtClean="0">
              <a:solidFill>
                <a:schemeClr val="tx1"/>
              </a:solidFill>
            </a:rPr>
            <a:t>Preparation</a:t>
          </a:r>
          <a:endParaRPr lang="en-GB" sz="1600" kern="1200" dirty="0">
            <a:solidFill>
              <a:schemeClr val="tx1"/>
            </a:solidFill>
          </a:endParaRPr>
        </a:p>
      </dsp:txBody>
      <dsp:txXfrm>
        <a:off x="4387052" y="232166"/>
        <a:ext cx="1112845" cy="1112845"/>
      </dsp:txXfrm>
    </dsp:sp>
    <dsp:sp modelId="{AA33AF74-12AD-42BB-A317-6D62827F7ACF}">
      <dsp:nvSpPr>
        <dsp:cNvPr id="0" name=""/>
        <dsp:cNvSpPr/>
      </dsp:nvSpPr>
      <dsp:spPr>
        <a:xfrm rot="2177033">
          <a:off x="5678041" y="1217128"/>
          <a:ext cx="421834" cy="531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GB" sz="1300" kern="1200"/>
        </a:p>
      </dsp:txBody>
      <dsp:txXfrm>
        <a:off x="5690310" y="1285915"/>
        <a:ext cx="295284" cy="318694"/>
      </dsp:txXfrm>
    </dsp:sp>
    <dsp:sp modelId="{1561DB41-175B-4204-BBDE-0109CA538D7E}">
      <dsp:nvSpPr>
        <dsp:cNvPr id="0" name=""/>
        <dsp:cNvSpPr/>
      </dsp:nvSpPr>
      <dsp:spPr>
        <a:xfrm>
          <a:off x="6066789" y="1404054"/>
          <a:ext cx="1573801" cy="15738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solidFill>
                <a:schemeClr val="tx1"/>
              </a:solidFill>
            </a:rPr>
            <a:t>Feature Extraction</a:t>
          </a:r>
          <a:endParaRPr lang="en-GB" sz="1600" kern="1200" dirty="0">
            <a:solidFill>
              <a:schemeClr val="tx1"/>
            </a:solidFill>
          </a:endParaRPr>
        </a:p>
      </dsp:txBody>
      <dsp:txXfrm>
        <a:off x="6297267" y="1634532"/>
        <a:ext cx="1112845" cy="1112845"/>
      </dsp:txXfrm>
    </dsp:sp>
    <dsp:sp modelId="{371A7A36-4D9E-42F6-8F1F-537765FA8F9B}">
      <dsp:nvSpPr>
        <dsp:cNvPr id="0" name=""/>
        <dsp:cNvSpPr/>
      </dsp:nvSpPr>
      <dsp:spPr>
        <a:xfrm rot="6446012">
          <a:off x="6304175" y="3029972"/>
          <a:ext cx="405289" cy="531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GB" sz="1300" kern="1200"/>
        </a:p>
      </dsp:txBody>
      <dsp:txXfrm rot="10800000">
        <a:off x="6383182" y="3078203"/>
        <a:ext cx="283702" cy="318694"/>
      </dsp:txXfrm>
    </dsp:sp>
    <dsp:sp modelId="{81A88C46-3968-4744-9FDE-A2721563B3D7}">
      <dsp:nvSpPr>
        <dsp:cNvPr id="0" name=""/>
        <dsp:cNvSpPr/>
      </dsp:nvSpPr>
      <dsp:spPr>
        <a:xfrm>
          <a:off x="5366176" y="3635134"/>
          <a:ext cx="1573801" cy="15738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Object Detection</a:t>
          </a:r>
          <a:endParaRPr lang="en-GB" sz="1600" kern="1200" dirty="0"/>
        </a:p>
      </dsp:txBody>
      <dsp:txXfrm>
        <a:off x="5596654" y="3865612"/>
        <a:ext cx="1112845" cy="1112845"/>
      </dsp:txXfrm>
    </dsp:sp>
    <dsp:sp modelId="{E06BEC57-D6E1-4207-A3B9-B09B8CA977ED}">
      <dsp:nvSpPr>
        <dsp:cNvPr id="0" name=""/>
        <dsp:cNvSpPr/>
      </dsp:nvSpPr>
      <dsp:spPr>
        <a:xfrm rot="10799995">
          <a:off x="4753891" y="4156457"/>
          <a:ext cx="432681" cy="531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GB" sz="1300" kern="1200"/>
        </a:p>
      </dsp:txBody>
      <dsp:txXfrm rot="10800000">
        <a:off x="4883695" y="4262689"/>
        <a:ext cx="302877" cy="318694"/>
      </dsp:txXfrm>
    </dsp:sp>
    <dsp:sp modelId="{3B9D19C6-F0F6-41B3-91B9-5959F73A1B55}">
      <dsp:nvSpPr>
        <dsp:cNvPr id="0" name=""/>
        <dsp:cNvSpPr/>
      </dsp:nvSpPr>
      <dsp:spPr>
        <a:xfrm>
          <a:off x="2975995" y="3635137"/>
          <a:ext cx="1573801" cy="15738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Non-Maximum Suppression</a:t>
          </a:r>
          <a:endParaRPr lang="en-GB" sz="1600" kern="1200" dirty="0"/>
        </a:p>
      </dsp:txBody>
      <dsp:txXfrm>
        <a:off x="3206473" y="3865615"/>
        <a:ext cx="1112845" cy="1112845"/>
      </dsp:txXfrm>
    </dsp:sp>
    <dsp:sp modelId="{CF447904-2141-409E-B01C-7BBEDF902393}">
      <dsp:nvSpPr>
        <dsp:cNvPr id="0" name=""/>
        <dsp:cNvSpPr/>
      </dsp:nvSpPr>
      <dsp:spPr>
        <a:xfrm rot="15120000">
          <a:off x="3193077" y="3044894"/>
          <a:ext cx="417298" cy="531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GB" sz="1300" kern="1200"/>
        </a:p>
      </dsp:txBody>
      <dsp:txXfrm rot="10800000">
        <a:off x="3275014" y="3210657"/>
        <a:ext cx="292109" cy="318694"/>
      </dsp:txXfrm>
    </dsp:sp>
    <dsp:sp modelId="{EE12059B-598C-4064-9061-BDEA12D690FF}">
      <dsp:nvSpPr>
        <dsp:cNvPr id="0" name=""/>
        <dsp:cNvSpPr/>
      </dsp:nvSpPr>
      <dsp:spPr>
        <a:xfrm>
          <a:off x="2246357" y="1389542"/>
          <a:ext cx="1573801" cy="1573801"/>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t>Output</a:t>
          </a:r>
          <a:br>
            <a:rPr lang="en-GB" sz="1600" kern="1200" dirty="0" smtClean="0"/>
          </a:br>
          <a:r>
            <a:rPr lang="en-GB" sz="1600" kern="1200" dirty="0" smtClean="0"/>
            <a:t>Post-Processing</a:t>
          </a:r>
          <a:endParaRPr lang="en-GB" sz="1600" kern="1200" dirty="0"/>
        </a:p>
      </dsp:txBody>
      <dsp:txXfrm>
        <a:off x="2476835" y="1620020"/>
        <a:ext cx="1112845" cy="1112845"/>
      </dsp:txXfrm>
    </dsp:sp>
    <dsp:sp modelId="{A66F36B9-AD4E-4FFA-AABE-D9A04315BCFF}">
      <dsp:nvSpPr>
        <dsp:cNvPr id="0" name=""/>
        <dsp:cNvSpPr/>
      </dsp:nvSpPr>
      <dsp:spPr>
        <a:xfrm rot="19440000">
          <a:off x="3770162" y="1223879"/>
          <a:ext cx="417298" cy="53115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GB" sz="1300" kern="1200"/>
        </a:p>
      </dsp:txBody>
      <dsp:txXfrm>
        <a:off x="3782116" y="1366903"/>
        <a:ext cx="292109" cy="31869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3/20/2024</a:t>
            </a:fld>
            <a:endParaRPr lang="en-US" dirty="0"/>
          </a:p>
        </p:txBody>
      </p:sp>
      <p:sp>
        <p:nvSpPr>
          <p:cNvPr id="4" name="Footer Placeholder 3">
            <a:extLst>
              <a:ext uri="{FF2B5EF4-FFF2-40B4-BE49-F238E27FC236}">
                <a16:creationId xmlns:a16="http://schemas.microsoft.com/office/drawing/2014/main" xmlns=""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6AAF9CF-D1E5-49FD-94F7-B246BB67E246}" type="slidenum">
              <a:rPr lang="en-US" smtClean="0"/>
              <a:t>2</a:t>
            </a:fld>
            <a:endParaRPr lang="en-US" dirty="0"/>
          </a:p>
        </p:txBody>
      </p:sp>
    </p:spTree>
    <p:extLst>
      <p:ext uri="{BB962C8B-B14F-4D97-AF65-F5344CB8AC3E}">
        <p14:creationId xmlns:p14="http://schemas.microsoft.com/office/powerpoint/2010/main" val="266813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1"/>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xmlns=""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6"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2"/>
            <a:ext cx="10840914" cy="3124199"/>
          </a:xfrm>
        </p:spPr>
        <p:txBody>
          <a:bodyPr anchor="ctr">
            <a:normAutofit/>
          </a:bodyPr>
          <a:lstStyle>
            <a:lvl1pPr algn="l">
              <a:defRPr sz="3001" b="0" cap="none"/>
            </a:lvl1pPr>
          </a:lstStyle>
          <a:p>
            <a:r>
              <a:rPr lang="en-US" noProof="0"/>
              <a:t>CLICK TO EDIT MASTER TITLE STYLE</a:t>
            </a:r>
          </a:p>
        </p:txBody>
      </p:sp>
      <p:sp>
        <p:nvSpPr>
          <p:cNvPr id="3" name="Text Placeholder 2"/>
          <p:cNvSpPr>
            <a:spLocks noGrp="1"/>
          </p:cNvSpPr>
          <p:nvPr>
            <p:ph type="body" idx="1"/>
          </p:nvPr>
        </p:nvSpPr>
        <p:spPr>
          <a:xfrm>
            <a:off x="685801" y="3733800"/>
            <a:ext cx="10840914" cy="2057400"/>
          </a:xfrm>
        </p:spPr>
        <p:txBody>
          <a:bodyPr anchor="ctr">
            <a:normAutofit/>
          </a:bodyPr>
          <a:lstStyle>
            <a:lvl1pPr marL="0" indent="0" algn="l">
              <a:buNone/>
              <a:defRPr sz="1801">
                <a:solidFill>
                  <a:schemeClr val="tx1"/>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1"/>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2"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2" y="5137736"/>
            <a:ext cx="8683625" cy="732840"/>
          </a:xfrm>
        </p:spPr>
        <p:txBody>
          <a:bodyPr anchor="t">
            <a:normAutofit/>
          </a:bodyPr>
          <a:lstStyle>
            <a:lvl1pPr marL="0" indent="0" algn="r">
              <a:buNone/>
              <a:defRPr sz="1801" cap="all">
                <a:solidFill>
                  <a:schemeClr val="tx1"/>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9" y="5870576"/>
            <a:ext cx="1600201" cy="377825"/>
          </a:xfrm>
        </p:spPr>
        <p:txBody>
          <a:bodyPr/>
          <a:lstStyle/>
          <a:p>
            <a:fld id="{984B7D2A-0DF8-424B-9572-B79AEBB2D9DC}" type="datetimeFigureOut">
              <a:rPr lang="en-US" noProof="0" smtClean="0"/>
              <a:t>3/20/2024</a:t>
            </a:fld>
            <a:endParaRPr lang="en-US" noProof="0" dirty="0"/>
          </a:p>
        </p:txBody>
      </p:sp>
      <p:sp>
        <p:nvSpPr>
          <p:cNvPr id="5" name="Footer Placeholder 4"/>
          <p:cNvSpPr>
            <a:spLocks noGrp="1"/>
          </p:cNvSpPr>
          <p:nvPr>
            <p:ph type="ftr" sz="quarter" idx="11"/>
          </p:nvPr>
        </p:nvSpPr>
        <p:spPr>
          <a:xfrm>
            <a:off x="3962401" y="5870576"/>
            <a:ext cx="4893957"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9" y="5870576"/>
            <a:ext cx="551166"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2" y="1874308"/>
            <a:ext cx="3814235" cy="1260000"/>
          </a:xfrm>
        </p:spPr>
        <p:txBody>
          <a:bodyPr anchor="ctr" anchorCtr="0">
            <a:noAutofit/>
          </a:bodyPr>
          <a:lstStyle>
            <a:lvl1pPr algn="r">
              <a:defRPr sz="3001"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199" y="0"/>
            <a:ext cx="7543801" cy="6856214"/>
          </a:xfrm>
        </p:spPr>
        <p:txBody>
          <a:bodyPr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2" y="3134308"/>
            <a:ext cx="3814235" cy="2016600"/>
          </a:xfrm>
        </p:spPr>
        <p:txBody>
          <a:bodyPr anchor="t">
            <a:normAutofit/>
          </a:bodyPr>
          <a:lstStyle>
            <a:lvl1pPr marL="0" indent="0" algn="r">
              <a:buNone/>
              <a:defRPr sz="1801"/>
            </a:lvl1pPr>
            <a:lvl2pPr marL="457206" indent="0">
              <a:buNone/>
              <a:defRPr sz="1200"/>
            </a:lvl2pPr>
            <a:lvl3pPr marL="914411" indent="0">
              <a:buNone/>
              <a:defRPr sz="1001"/>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1"/>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1" b="0"/>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noProof="0" smtClean="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xmlns="" id="{B47DAE59-9D63-4159-8F3E-560C31F19A89}"/>
              </a:ext>
            </a:extLst>
          </p:cNvPr>
          <p:cNvSpPr>
            <a:spLocks noGrp="1"/>
          </p:cNvSpPr>
          <p:nvPr>
            <p:ph type="body" sz="quarter" idx="14"/>
          </p:nvPr>
        </p:nvSpPr>
        <p:spPr>
          <a:xfrm>
            <a:off x="1216193" y="3837471"/>
            <a:ext cx="1310050" cy="959003"/>
          </a:xfrm>
        </p:spPr>
        <p:txBody>
          <a:bodyPr>
            <a:noAutofit/>
          </a:bodyPr>
          <a:lstStyle>
            <a:lvl1pPr marL="0" indent="0" algn="ctr">
              <a:buNone/>
              <a:defRPr sz="1200"/>
            </a:lvl1pPr>
            <a:lvl3pPr algn="ctr">
              <a:defRPr sz="1200"/>
            </a:lvl3pPr>
            <a:lvl5pPr marL="1828823" indent="0">
              <a:buNone/>
              <a:defRPr/>
            </a:lvl5pPr>
          </a:lstStyle>
          <a:p>
            <a:pPr lvl="0"/>
            <a:r>
              <a:rPr lang="en-US" noProof="0" smtClean="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xmlns=""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1" b="0"/>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noProof="0" smtClean="0"/>
              <a:t>Click to edit Master text styles</a:t>
            </a:r>
          </a:p>
        </p:txBody>
      </p:sp>
      <p:sp>
        <p:nvSpPr>
          <p:cNvPr id="20" name="Text Placeholder 5">
            <a:extLst>
              <a:ext uri="{FF2B5EF4-FFF2-40B4-BE49-F238E27FC236}">
                <a16:creationId xmlns:a16="http://schemas.microsoft.com/office/drawing/2014/main" xmlns="" id="{B06123F0-984B-4EF8-9945-3621C401B7AD}"/>
              </a:ext>
            </a:extLst>
          </p:cNvPr>
          <p:cNvSpPr>
            <a:spLocks noGrp="1"/>
          </p:cNvSpPr>
          <p:nvPr>
            <p:ph type="body" sz="quarter" idx="17"/>
          </p:nvPr>
        </p:nvSpPr>
        <p:spPr>
          <a:xfrm>
            <a:off x="7465366" y="3837471"/>
            <a:ext cx="1310050" cy="959003"/>
          </a:xfrm>
        </p:spPr>
        <p:txBody>
          <a:bodyPr>
            <a:noAutofit/>
          </a:bodyPr>
          <a:lstStyle>
            <a:lvl1pPr marL="0" indent="0" algn="ctr">
              <a:buNone/>
              <a:defRPr sz="1200"/>
            </a:lvl1pPr>
            <a:lvl3pPr algn="ctr">
              <a:defRPr sz="1200"/>
            </a:lvl3pPr>
            <a:lvl5pPr marL="1828823" indent="0">
              <a:buNone/>
              <a:defRPr/>
            </a:lvl5pPr>
          </a:lstStyle>
          <a:p>
            <a:pPr lvl="0"/>
            <a:r>
              <a:rPr lang="en-US" noProof="0" smtClean="0"/>
              <a:t>Click to edit Master text styles</a:t>
            </a:r>
          </a:p>
        </p:txBody>
      </p:sp>
      <p:sp>
        <p:nvSpPr>
          <p:cNvPr id="21" name="Text Placeholder 5">
            <a:extLst>
              <a:ext uri="{FF2B5EF4-FFF2-40B4-BE49-F238E27FC236}">
                <a16:creationId xmlns:a16="http://schemas.microsoft.com/office/drawing/2014/main" xmlns="" id="{A669C074-A9BE-4B07-ACEE-3B34AAC8B9E7}"/>
              </a:ext>
            </a:extLst>
          </p:cNvPr>
          <p:cNvSpPr>
            <a:spLocks noGrp="1"/>
          </p:cNvSpPr>
          <p:nvPr>
            <p:ph type="body" sz="quarter" idx="18"/>
          </p:nvPr>
        </p:nvSpPr>
        <p:spPr>
          <a:xfrm>
            <a:off x="9548426" y="3837471"/>
            <a:ext cx="1310050" cy="959003"/>
          </a:xfrm>
        </p:spPr>
        <p:txBody>
          <a:bodyPr>
            <a:noAutofit/>
          </a:bodyPr>
          <a:lstStyle>
            <a:lvl1pPr marL="0" indent="0" algn="ctr">
              <a:buNone/>
              <a:defRPr sz="1200"/>
            </a:lvl1pPr>
            <a:lvl3pPr algn="ctr">
              <a:defRPr sz="1200"/>
            </a:lvl3pPr>
            <a:lvl5pPr marL="1828823" indent="0">
              <a:buNone/>
              <a:defRPr/>
            </a:lvl5pPr>
          </a:lstStyle>
          <a:p>
            <a:pPr lvl="0"/>
            <a:r>
              <a:rPr lang="en-US" noProof="0" smtClean="0"/>
              <a:t>Click to edit Master text styles</a:t>
            </a:r>
          </a:p>
        </p:txBody>
      </p:sp>
      <p:sp>
        <p:nvSpPr>
          <p:cNvPr id="19" name="Text Placeholder 5">
            <a:extLst>
              <a:ext uri="{FF2B5EF4-FFF2-40B4-BE49-F238E27FC236}">
                <a16:creationId xmlns:a16="http://schemas.microsoft.com/office/drawing/2014/main" xmlns="" id="{84A40D78-D6DD-41A7-A132-9D48DF8649A9}"/>
              </a:ext>
            </a:extLst>
          </p:cNvPr>
          <p:cNvSpPr>
            <a:spLocks noGrp="1"/>
          </p:cNvSpPr>
          <p:nvPr>
            <p:ph type="body" sz="quarter" idx="16"/>
          </p:nvPr>
        </p:nvSpPr>
        <p:spPr>
          <a:xfrm>
            <a:off x="5382308" y="3837471"/>
            <a:ext cx="1310050" cy="959003"/>
          </a:xfrm>
        </p:spPr>
        <p:txBody>
          <a:bodyPr>
            <a:noAutofit/>
          </a:bodyPr>
          <a:lstStyle>
            <a:lvl1pPr marL="0" indent="0" algn="ctr">
              <a:buNone/>
              <a:defRPr sz="1200"/>
            </a:lvl1pPr>
            <a:lvl3pPr algn="ctr">
              <a:defRPr sz="1200"/>
            </a:lvl3pPr>
            <a:lvl5pPr marL="1828823" indent="0">
              <a:buNone/>
              <a:defRPr/>
            </a:lvl5pPr>
          </a:lstStyle>
          <a:p>
            <a:pPr lvl="0"/>
            <a:r>
              <a:rPr lang="en-US" noProof="0" smtClean="0"/>
              <a:t>Click to edit Master text styles</a:t>
            </a:r>
          </a:p>
        </p:txBody>
      </p:sp>
      <p:sp>
        <p:nvSpPr>
          <p:cNvPr id="18" name="Text Placeholder 5">
            <a:extLst>
              <a:ext uri="{FF2B5EF4-FFF2-40B4-BE49-F238E27FC236}">
                <a16:creationId xmlns:a16="http://schemas.microsoft.com/office/drawing/2014/main" xmlns="" id="{4A9CFAA7-850F-4C92-A9BE-56452E5CA04D}"/>
              </a:ext>
            </a:extLst>
          </p:cNvPr>
          <p:cNvSpPr>
            <a:spLocks noGrp="1"/>
          </p:cNvSpPr>
          <p:nvPr>
            <p:ph type="body" sz="quarter" idx="15"/>
          </p:nvPr>
        </p:nvSpPr>
        <p:spPr>
          <a:xfrm>
            <a:off x="3299251" y="3837471"/>
            <a:ext cx="1310050" cy="959003"/>
          </a:xfrm>
        </p:spPr>
        <p:txBody>
          <a:bodyPr>
            <a:noAutofit/>
          </a:bodyPr>
          <a:lstStyle>
            <a:lvl1pPr marL="0" indent="0" algn="ctr">
              <a:buNone/>
              <a:defRPr sz="1200"/>
            </a:lvl1pPr>
            <a:lvl3pPr algn="ctr">
              <a:defRPr sz="1200"/>
            </a:lvl3pPr>
            <a:lvl5pPr marL="1828823" indent="0">
              <a:buNone/>
              <a:defRPr/>
            </a:lvl5pPr>
          </a:lstStyle>
          <a:p>
            <a:pPr lvl="0"/>
            <a:r>
              <a:rPr lang="en-US" noProof="0" smtClean="0"/>
              <a:t>Click to edit Master text styles</a:t>
            </a:r>
          </a:p>
        </p:txBody>
      </p:sp>
      <p:cxnSp>
        <p:nvCxnSpPr>
          <p:cNvPr id="14" name="Straight Connector 13">
            <a:extLst>
              <a:ext uri="{FF2B5EF4-FFF2-40B4-BE49-F238E27FC236}">
                <a16:creationId xmlns:a16="http://schemas.microsoft.com/office/drawing/2014/main" xmlns=""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6"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7" y="995967"/>
            <a:ext cx="6238875" cy="1260000"/>
          </a:xfrm>
        </p:spPr>
        <p:txBody>
          <a:bodyPr anchor="ctr" anchorCtr="0">
            <a:noAutofit/>
          </a:bodyPr>
          <a:lstStyle>
            <a:lvl1pPr algn="r">
              <a:defRPr sz="3001"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1"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6" indent="0">
              <a:buNone/>
              <a:defRPr sz="1600"/>
            </a:lvl2pPr>
            <a:lvl3pPr marL="914411" indent="0">
              <a:buNone/>
              <a:defRPr sz="1600"/>
            </a:lvl3pPr>
            <a:lvl4pPr marL="1371617" indent="0">
              <a:buNone/>
              <a:defRPr sz="1600"/>
            </a:lvl4pPr>
            <a:lvl5pPr marL="1828823" indent="0">
              <a:buNone/>
              <a:defRPr sz="1600"/>
            </a:lvl5pPr>
            <a:lvl6pPr marL="2286029" indent="0">
              <a:buNone/>
              <a:defRPr sz="1600"/>
            </a:lvl6pPr>
            <a:lvl7pPr marL="2743234" indent="0">
              <a:buNone/>
              <a:defRPr sz="1600"/>
            </a:lvl7pPr>
            <a:lvl8pPr marL="3200440" indent="0">
              <a:buNone/>
              <a:defRPr sz="1600"/>
            </a:lvl8pPr>
            <a:lvl9pPr marL="3657646"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51" y="2255967"/>
            <a:ext cx="6610350" cy="3476618"/>
          </a:xfrm>
        </p:spPr>
        <p:txBody>
          <a:bodyPr anchor="t">
            <a:normAutofit/>
          </a:bodyPr>
          <a:lstStyle>
            <a:lvl1pPr marL="0" indent="0" algn="r">
              <a:buNone/>
              <a:defRPr sz="1801"/>
            </a:lvl1pPr>
            <a:lvl2pPr marL="457206" indent="0">
              <a:buNone/>
              <a:defRPr sz="1200"/>
            </a:lvl2pPr>
            <a:lvl3pPr marL="914411" indent="0">
              <a:buNone/>
              <a:defRPr sz="1001"/>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6" cy="1260000"/>
          </a:xfrm>
        </p:spPr>
        <p:txBody>
          <a:bodyPr anchor="ctr" anchorCtr="0">
            <a:normAutofit/>
          </a:bodyPr>
          <a:lstStyle>
            <a:lvl1pPr algn="l">
              <a:defRPr sz="3001"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3" y="914401"/>
            <a:ext cx="5749426"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6" indent="0">
              <a:buNone/>
              <a:defRPr sz="1600"/>
            </a:lvl2pPr>
            <a:lvl3pPr marL="914411" indent="0">
              <a:buNone/>
              <a:defRPr sz="1600"/>
            </a:lvl3pPr>
            <a:lvl4pPr marL="1371617" indent="0">
              <a:buNone/>
              <a:defRPr sz="1600"/>
            </a:lvl4pPr>
            <a:lvl5pPr marL="1828823" indent="0">
              <a:buNone/>
              <a:defRPr sz="1600"/>
            </a:lvl5pPr>
            <a:lvl6pPr marL="2286029" indent="0">
              <a:buNone/>
              <a:defRPr sz="1600"/>
            </a:lvl6pPr>
            <a:lvl7pPr marL="2743234" indent="0">
              <a:buNone/>
              <a:defRPr sz="1600"/>
            </a:lvl7pPr>
            <a:lvl8pPr marL="3200440" indent="0">
              <a:buNone/>
              <a:defRPr sz="1600"/>
            </a:lvl8pPr>
            <a:lvl9pPr marL="3657646"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9"/>
            <a:ext cx="4848226" cy="3476617"/>
          </a:xfrm>
        </p:spPr>
        <p:txBody>
          <a:bodyPr anchor="t">
            <a:normAutofit/>
          </a:bodyPr>
          <a:lstStyle>
            <a:lvl1pPr marL="0" indent="0" algn="l">
              <a:buNone/>
              <a:defRPr sz="1801"/>
            </a:lvl1pPr>
            <a:lvl2pPr marL="457206" indent="0">
              <a:buNone/>
              <a:defRPr sz="1200"/>
            </a:lvl2pPr>
            <a:lvl3pPr marL="914411" indent="0">
              <a:buNone/>
              <a:defRPr sz="1001"/>
            </a:lvl3pPr>
            <a:lvl4pPr marL="1371617" indent="0">
              <a:buNone/>
              <a:defRPr sz="900"/>
            </a:lvl4pPr>
            <a:lvl5pPr marL="1828823" indent="0">
              <a:buNone/>
              <a:defRPr sz="900"/>
            </a:lvl5pPr>
            <a:lvl6pPr marL="2286029" indent="0">
              <a:buNone/>
              <a:defRPr sz="900"/>
            </a:lvl6pPr>
            <a:lvl7pPr marL="2743234" indent="0">
              <a:buNone/>
              <a:defRPr sz="900"/>
            </a:lvl7pPr>
            <a:lvl8pPr marL="3200440" indent="0">
              <a:buNone/>
              <a:defRPr sz="900"/>
            </a:lvl8pPr>
            <a:lvl9pPr marL="3657646" indent="0">
              <a:buNone/>
              <a:defRPr sz="900"/>
            </a:lvl9pPr>
          </a:lstStyle>
          <a:p>
            <a:pPr lvl="0"/>
            <a:r>
              <a:rPr lang="en-US" noProof="0" smtClean="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6" y="823337"/>
            <a:ext cx="609600" cy="584776"/>
          </a:xfrm>
          <a:prstGeom prst="rect">
            <a:avLst/>
          </a:prstGeom>
        </p:spPr>
        <p:txBody>
          <a:bodyPr vert="horz" lIns="91440" tIns="45721" rIns="91440" bIns="4572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3" y="609601"/>
            <a:ext cx="9550398" cy="2743199"/>
          </a:xfrm>
        </p:spPr>
        <p:txBody>
          <a:bodyPr anchor="ctr">
            <a:normAutofit/>
          </a:bodyPr>
          <a:lstStyle>
            <a:lvl1pPr algn="ctr">
              <a:defRPr sz="3001"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10" y="3352801"/>
            <a:ext cx="9339184" cy="381000"/>
          </a:xfrm>
        </p:spPr>
        <p:txBody>
          <a:bodyPr anchor="ctr">
            <a:normAutofit/>
          </a:bodyPr>
          <a:lstStyle>
            <a:lvl1pPr marL="0" indent="0" algn="r">
              <a:buFontTx/>
              <a:buNone/>
              <a:defRPr sz="1801"/>
            </a:lvl1pPr>
            <a:lvl2pPr marL="457206" indent="0">
              <a:buFontTx/>
              <a:buNone/>
              <a:defRPr/>
            </a:lvl2pPr>
            <a:lvl3pPr marL="914411" indent="0">
              <a:buFontTx/>
              <a:buNone/>
              <a:defRPr/>
            </a:lvl3pPr>
            <a:lvl4pPr marL="1371617" indent="0">
              <a:buFontTx/>
              <a:buNone/>
              <a:defRPr/>
            </a:lvl4pPr>
            <a:lvl5pPr marL="1828823" indent="0">
              <a:buFontTx/>
              <a:buNone/>
              <a:defRPr/>
            </a:lvl5pPr>
          </a:lstStyle>
          <a:p>
            <a:pPr lvl="0"/>
            <a:r>
              <a:rPr lang="en-US" noProof="0" smtClean="0"/>
              <a:t>Click to edit Master text styles</a:t>
            </a:r>
          </a:p>
        </p:txBody>
      </p:sp>
      <p:sp>
        <p:nvSpPr>
          <p:cNvPr id="7" name="Rectangle: Rounded Corners 6">
            <a:extLst>
              <a:ext uri="{FF2B5EF4-FFF2-40B4-BE49-F238E27FC236}">
                <a16:creationId xmlns:a16="http://schemas.microsoft.com/office/drawing/2014/main" xmlns="" id="{1AD7857E-8E0E-4AC1-ABDC-E42462C788DE}"/>
              </a:ext>
            </a:extLst>
          </p:cNvPr>
          <p:cNvSpPr/>
          <p:nvPr userDrawn="1"/>
        </p:nvSpPr>
        <p:spPr>
          <a:xfrm>
            <a:off x="1750845"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noProof="0" dirty="0"/>
          </a:p>
        </p:txBody>
      </p:sp>
      <p:sp>
        <p:nvSpPr>
          <p:cNvPr id="3" name="Text Placeholder 2"/>
          <p:cNvSpPr>
            <a:spLocks noGrp="1"/>
          </p:cNvSpPr>
          <p:nvPr>
            <p:ph type="body" idx="1"/>
          </p:nvPr>
        </p:nvSpPr>
        <p:spPr>
          <a:xfrm>
            <a:off x="1857377" y="4021138"/>
            <a:ext cx="8486775" cy="1760537"/>
          </a:xfrm>
        </p:spPr>
        <p:txBody>
          <a:bodyPr anchor="ctr">
            <a:normAutofit/>
          </a:bodyPr>
          <a:lstStyle>
            <a:lvl1pPr marL="0" indent="0" algn="ctr">
              <a:buNone/>
              <a:defRPr sz="1801">
                <a:solidFill>
                  <a:schemeClr val="tx1"/>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noProof="0" smtClean="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xmlns=""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1"/>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800" y="1869599"/>
            <a:ext cx="5202071" cy="916228"/>
          </a:xfrm>
        </p:spPr>
        <p:txBody>
          <a:bodyPr anchor="ctr" anchorCtr="0">
            <a:noAutofit/>
          </a:bodyPr>
          <a:lstStyle>
            <a:lvl1pPr marL="0" indent="0" algn="ctr">
              <a:buNone/>
              <a:defRPr sz="1801" b="0"/>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685802"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1" b="0"/>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6298271"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xmlns=""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2"/>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1"/>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xmlns="" id="{E44449DE-635B-4B23-9B8B-C95A5B8764DB}"/>
              </a:ext>
            </a:extLst>
          </p:cNvPr>
          <p:cNvSpPr/>
          <p:nvPr userDrawn="1"/>
        </p:nvSpPr>
        <p:spPr>
          <a:xfrm>
            <a:off x="663357"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noProof="0" dirty="0"/>
          </a:p>
        </p:txBody>
      </p:sp>
      <p:sp>
        <p:nvSpPr>
          <p:cNvPr id="3" name="Content Placeholder 2"/>
          <p:cNvSpPr>
            <a:spLocks noGrp="1"/>
          </p:cNvSpPr>
          <p:nvPr>
            <p:ph sz="half" idx="1"/>
          </p:nvPr>
        </p:nvSpPr>
        <p:spPr>
          <a:xfrm>
            <a:off x="685803" y="1869601"/>
            <a:ext cx="5040000" cy="3921601"/>
          </a:xfrm>
          <a:prstGeom prst="roundRect">
            <a:avLst>
              <a:gd name="adj" fmla="val 1970"/>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984B7D2A-0DF8-424B-9572-B79AEBB2D9DC}" type="datetimeFigureOut">
              <a:rPr lang="en-US" noProof="0" smtClean="0"/>
              <a:t>3/20/2024</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xmlns=""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2"/>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1"/>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8"/>
            <a:ext cx="10840914" cy="3649133"/>
          </a:xfrm>
          <a:prstGeom prst="rect">
            <a:avLst/>
          </a:prstGeom>
        </p:spPr>
        <p:txBody>
          <a:bodyPr vert="horz" lIns="91440" tIns="45720" rIns="91440" bIns="45720" rtlCol="0" anchor="ctr">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1" y="5870576"/>
            <a:ext cx="1600201" cy="377825"/>
          </a:xfrm>
          <a:prstGeom prst="rect">
            <a:avLst/>
          </a:prstGeom>
        </p:spPr>
        <p:txBody>
          <a:bodyPr vert="horz" lIns="91440" tIns="45720" rIns="91440" bIns="45720" rtlCol="0" anchor="ctr"/>
          <a:lstStyle>
            <a:lvl1pPr algn="r">
              <a:defRPr sz="1001" b="0" i="0">
                <a:solidFill>
                  <a:schemeClr val="tx1"/>
                </a:solidFill>
                <a:effectLst/>
                <a:latin typeface="+mn-lt"/>
              </a:defRPr>
            </a:lvl1pPr>
          </a:lstStyle>
          <a:p>
            <a:fld id="{984B7D2A-0DF8-424B-9572-B79AEBB2D9DC}" type="datetimeFigureOut">
              <a:rPr lang="en-US" noProof="0" smtClean="0"/>
              <a:t>3/20/2024</a:t>
            </a:fld>
            <a:endParaRPr lang="en-US" noProof="0" dirty="0"/>
          </a:p>
        </p:txBody>
      </p:sp>
      <p:sp>
        <p:nvSpPr>
          <p:cNvPr id="5" name="Footer Placeholder 4"/>
          <p:cNvSpPr>
            <a:spLocks noGrp="1"/>
          </p:cNvSpPr>
          <p:nvPr>
            <p:ph type="ftr" sz="quarter" idx="3"/>
          </p:nvPr>
        </p:nvSpPr>
        <p:spPr>
          <a:xfrm>
            <a:off x="685801" y="5870576"/>
            <a:ext cx="7827659" cy="377825"/>
          </a:xfrm>
          <a:prstGeom prst="rect">
            <a:avLst/>
          </a:prstGeom>
        </p:spPr>
        <p:txBody>
          <a:bodyPr vert="horz" lIns="91440" tIns="45720" rIns="91440" bIns="45720" rtlCol="0" anchor="ctr"/>
          <a:lstStyle>
            <a:lvl1pPr algn="l">
              <a:defRPr sz="1001"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61" y="5870576"/>
            <a:ext cx="1260654" cy="377825"/>
          </a:xfrm>
          <a:prstGeom prst="rect">
            <a:avLst/>
          </a:prstGeom>
        </p:spPr>
        <p:txBody>
          <a:bodyPr vert="horz" lIns="91440" tIns="45720" rIns="91440" bIns="45720" rtlCol="0" anchor="ctr"/>
          <a:lstStyle>
            <a:lvl1pPr algn="r">
              <a:defRPr sz="1001"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6"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3" indent="-285753" algn="l" defTabSz="457206" rtl="0" eaLnBrk="1" latinLnBrk="0" hangingPunct="1">
        <a:spcBef>
          <a:spcPts val="0"/>
        </a:spcBef>
        <a:spcAft>
          <a:spcPts val="1001"/>
        </a:spcAft>
        <a:buClr>
          <a:schemeClr val="tx1"/>
        </a:buClr>
        <a:buSzPct val="100000"/>
        <a:buFont typeface="Arial"/>
        <a:buChar char="•"/>
        <a:defRPr sz="1801" kern="1200" cap="none">
          <a:solidFill>
            <a:schemeClr val="tx1"/>
          </a:solidFill>
          <a:effectLst/>
          <a:latin typeface="+mn-lt"/>
          <a:ea typeface="+mn-ea"/>
          <a:cs typeface="+mn-cs"/>
        </a:defRPr>
      </a:lvl1pPr>
      <a:lvl2pPr marL="742959" indent="-285753" algn="l" defTabSz="457206" rtl="0" eaLnBrk="1" latinLnBrk="0" hangingPunct="1">
        <a:spcBef>
          <a:spcPts val="0"/>
        </a:spcBef>
        <a:spcAft>
          <a:spcPts val="1001"/>
        </a:spcAft>
        <a:buClr>
          <a:schemeClr val="tx1"/>
        </a:buClr>
        <a:buSzPct val="100000"/>
        <a:buFont typeface="Arial"/>
        <a:buChar char="•"/>
        <a:defRPr sz="1600" kern="1200" cap="none">
          <a:solidFill>
            <a:schemeClr val="tx1"/>
          </a:solidFill>
          <a:effectLst/>
          <a:latin typeface="+mn-lt"/>
          <a:ea typeface="+mn-ea"/>
          <a:cs typeface="+mn-cs"/>
        </a:defRPr>
      </a:lvl2pPr>
      <a:lvl3pPr marL="1200164" indent="-285753" algn="l" defTabSz="457206" rtl="0" eaLnBrk="1" latinLnBrk="0" hangingPunct="1">
        <a:spcBef>
          <a:spcPts val="0"/>
        </a:spcBef>
        <a:spcAft>
          <a:spcPts val="1001"/>
        </a:spcAft>
        <a:buClr>
          <a:schemeClr val="tx1"/>
        </a:buClr>
        <a:buSzPct val="100000"/>
        <a:buFont typeface="Arial"/>
        <a:buChar char="•"/>
        <a:defRPr sz="1401" kern="1200" cap="none">
          <a:solidFill>
            <a:schemeClr val="tx1"/>
          </a:solidFill>
          <a:effectLst/>
          <a:latin typeface="+mn-lt"/>
          <a:ea typeface="+mn-ea"/>
          <a:cs typeface="+mn-cs"/>
        </a:defRPr>
      </a:lvl3pPr>
      <a:lvl4pPr marL="1543070"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4pPr>
      <a:lvl5pPr marL="2000276"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5pPr>
      <a:lvl6pPr marL="2514632"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6pPr>
      <a:lvl7pPr marL="2971838"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7pPr>
      <a:lvl8pPr marL="3429044"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8pPr>
      <a:lvl9pPr marL="3886249"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6" rtl="0" eaLnBrk="1" latinLnBrk="0" hangingPunct="1">
        <a:defRPr sz="1801" kern="1200">
          <a:solidFill>
            <a:schemeClr val="tx1"/>
          </a:solidFill>
          <a:latin typeface="+mn-lt"/>
          <a:ea typeface="+mn-ea"/>
          <a:cs typeface="+mn-cs"/>
        </a:defRPr>
      </a:lvl1pPr>
      <a:lvl2pPr marL="457206" algn="l" defTabSz="457206" rtl="0" eaLnBrk="1" latinLnBrk="0" hangingPunct="1">
        <a:defRPr sz="1801" kern="1200">
          <a:solidFill>
            <a:schemeClr val="tx1"/>
          </a:solidFill>
          <a:latin typeface="+mn-lt"/>
          <a:ea typeface="+mn-ea"/>
          <a:cs typeface="+mn-cs"/>
        </a:defRPr>
      </a:lvl2pPr>
      <a:lvl3pPr marL="914411" algn="l" defTabSz="457206" rtl="0" eaLnBrk="1" latinLnBrk="0" hangingPunct="1">
        <a:defRPr sz="1801" kern="1200">
          <a:solidFill>
            <a:schemeClr val="tx1"/>
          </a:solidFill>
          <a:latin typeface="+mn-lt"/>
          <a:ea typeface="+mn-ea"/>
          <a:cs typeface="+mn-cs"/>
        </a:defRPr>
      </a:lvl3pPr>
      <a:lvl4pPr marL="1371617" algn="l" defTabSz="457206" rtl="0" eaLnBrk="1" latinLnBrk="0" hangingPunct="1">
        <a:defRPr sz="1801" kern="1200">
          <a:solidFill>
            <a:schemeClr val="tx1"/>
          </a:solidFill>
          <a:latin typeface="+mn-lt"/>
          <a:ea typeface="+mn-ea"/>
          <a:cs typeface="+mn-cs"/>
        </a:defRPr>
      </a:lvl4pPr>
      <a:lvl5pPr marL="1828823" algn="l" defTabSz="457206" rtl="0" eaLnBrk="1" latinLnBrk="0" hangingPunct="1">
        <a:defRPr sz="1801" kern="1200">
          <a:solidFill>
            <a:schemeClr val="tx1"/>
          </a:solidFill>
          <a:latin typeface="+mn-lt"/>
          <a:ea typeface="+mn-ea"/>
          <a:cs typeface="+mn-cs"/>
        </a:defRPr>
      </a:lvl5pPr>
      <a:lvl6pPr marL="2286029" algn="l" defTabSz="457206" rtl="0" eaLnBrk="1" latinLnBrk="0" hangingPunct="1">
        <a:defRPr sz="1801" kern="1200">
          <a:solidFill>
            <a:schemeClr val="tx1"/>
          </a:solidFill>
          <a:latin typeface="+mn-lt"/>
          <a:ea typeface="+mn-ea"/>
          <a:cs typeface="+mn-cs"/>
        </a:defRPr>
      </a:lvl6pPr>
      <a:lvl7pPr marL="2743234" algn="l" defTabSz="457206" rtl="0" eaLnBrk="1" latinLnBrk="0" hangingPunct="1">
        <a:defRPr sz="1801" kern="1200">
          <a:solidFill>
            <a:schemeClr val="tx1"/>
          </a:solidFill>
          <a:latin typeface="+mn-lt"/>
          <a:ea typeface="+mn-ea"/>
          <a:cs typeface="+mn-cs"/>
        </a:defRPr>
      </a:lvl7pPr>
      <a:lvl8pPr marL="3200440" algn="l" defTabSz="457206" rtl="0" eaLnBrk="1" latinLnBrk="0" hangingPunct="1">
        <a:defRPr sz="1801" kern="1200">
          <a:solidFill>
            <a:schemeClr val="tx1"/>
          </a:solidFill>
          <a:latin typeface="+mn-lt"/>
          <a:ea typeface="+mn-ea"/>
          <a:cs typeface="+mn-cs"/>
        </a:defRPr>
      </a:lvl8pPr>
      <a:lvl9pPr marL="3657646" algn="l" defTabSz="457206"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3316" y="-304321"/>
            <a:ext cx="10034337" cy="2156517"/>
          </a:xfrm>
        </p:spPr>
        <p:txBody>
          <a:bodyPr>
            <a:normAutofit/>
          </a:bodyPr>
          <a:lstStyle/>
          <a:p>
            <a:pPr lvl="0" algn="ctr">
              <a:spcBef>
                <a:spcPts val="0"/>
              </a:spcBef>
            </a:pPr>
            <a:r>
              <a:rPr lang="en-US" sz="2500" b="1" dirty="0">
                <a:latin typeface="Times New Roman"/>
                <a:ea typeface="Times New Roman"/>
                <a:cs typeface="Times New Roman"/>
                <a:sym typeface="Times New Roman"/>
              </a:rPr>
              <a:t>RAJIV GANDHI UNIVERSITY OF KNOWLEDGE TECHNOLOGIES</a:t>
            </a:r>
            <a:br>
              <a:rPr lang="en-US" sz="2500" b="1" dirty="0">
                <a:latin typeface="Times New Roman"/>
                <a:ea typeface="Times New Roman"/>
                <a:cs typeface="Times New Roman"/>
                <a:sym typeface="Times New Roman"/>
              </a:rPr>
            </a:br>
            <a:r>
              <a:rPr lang="en-US" sz="2500" b="1" dirty="0">
                <a:latin typeface="Times New Roman"/>
                <a:ea typeface="Times New Roman"/>
                <a:cs typeface="Times New Roman"/>
                <a:sym typeface="Times New Roman"/>
              </a:rPr>
              <a:t>      </a:t>
            </a:r>
            <a:r>
              <a:rPr lang="en-US" sz="2500" b="1" dirty="0" smtClean="0">
                <a:latin typeface="Times New Roman"/>
                <a:ea typeface="Times New Roman"/>
                <a:cs typeface="Times New Roman"/>
                <a:sym typeface="Times New Roman"/>
              </a:rPr>
              <a:t> </a:t>
            </a:r>
            <a:r>
              <a:rPr lang="en-US" sz="2500" b="1" dirty="0">
                <a:latin typeface="Times New Roman"/>
                <a:ea typeface="Times New Roman"/>
                <a:cs typeface="Times New Roman"/>
                <a:sym typeface="Times New Roman"/>
              </a:rPr>
              <a:t>ETCHERLA- SRIKAKULAM (DIST)</a:t>
            </a:r>
            <a:br>
              <a:rPr lang="en-US" sz="2500" b="1" dirty="0">
                <a:latin typeface="Times New Roman"/>
                <a:ea typeface="Times New Roman"/>
                <a:cs typeface="Times New Roman"/>
                <a:sym typeface="Times New Roman"/>
              </a:rPr>
            </a:br>
            <a:r>
              <a:rPr lang="en-US" sz="2500" b="1" dirty="0">
                <a:latin typeface="Times New Roman"/>
                <a:ea typeface="Times New Roman"/>
                <a:cs typeface="Times New Roman"/>
                <a:sym typeface="Times New Roman"/>
              </a:rPr>
              <a:t>         </a:t>
            </a:r>
            <a:r>
              <a:rPr lang="en-US" sz="2500" b="1" dirty="0" smtClean="0">
                <a:latin typeface="Times New Roman"/>
                <a:ea typeface="Times New Roman"/>
                <a:cs typeface="Times New Roman"/>
                <a:sym typeface="Times New Roman"/>
              </a:rPr>
              <a:t>ANDHRA PRADESH-532410</a:t>
            </a:r>
            <a:r>
              <a:rPr lang="en-US" sz="2500" b="1" dirty="0">
                <a:latin typeface="Times New Roman"/>
                <a:ea typeface="Times New Roman"/>
                <a:cs typeface="Times New Roman"/>
                <a:sym typeface="Times New Roman"/>
              </a:rPr>
              <a:t/>
            </a:r>
            <a:br>
              <a:rPr lang="en-US" sz="2500" b="1" dirty="0">
                <a:latin typeface="Times New Roman"/>
                <a:ea typeface="Times New Roman"/>
                <a:cs typeface="Times New Roman"/>
                <a:sym typeface="Times New Roman"/>
              </a:rPr>
            </a:br>
            <a:r>
              <a:rPr lang="en-US" sz="2500" b="1" dirty="0" smtClean="0">
                <a:latin typeface="Times New Roman"/>
                <a:ea typeface="Times New Roman"/>
                <a:cs typeface="Times New Roman"/>
                <a:sym typeface="Times New Roman"/>
              </a:rPr>
              <a:t>2023-2024</a:t>
            </a:r>
            <a:endParaRPr lang="en-GB" sz="2500" dirty="0"/>
          </a:p>
        </p:txBody>
      </p:sp>
      <p:sp>
        <p:nvSpPr>
          <p:cNvPr id="3" name="Subtitle 2"/>
          <p:cNvSpPr>
            <a:spLocks noGrp="1"/>
          </p:cNvSpPr>
          <p:nvPr>
            <p:ph type="subTitle" idx="1"/>
          </p:nvPr>
        </p:nvSpPr>
        <p:spPr>
          <a:xfrm>
            <a:off x="1263316" y="2586789"/>
            <a:ext cx="9896811" cy="4427622"/>
          </a:xfrm>
        </p:spPr>
        <p:txBody>
          <a:bodyPr>
            <a:normAutofit/>
          </a:bodyPr>
          <a:lstStyle/>
          <a:p>
            <a:endParaRPr lang="en-GB" dirty="0" smtClean="0"/>
          </a:p>
          <a:p>
            <a:endParaRPr lang="en-GB" dirty="0"/>
          </a:p>
          <a:p>
            <a:pPr lvl="0" algn="ctr">
              <a:lnSpc>
                <a:spcPct val="107000"/>
              </a:lnSpc>
              <a:spcBef>
                <a:spcPts val="800"/>
              </a:spcBef>
              <a:spcAft>
                <a:spcPts val="0"/>
              </a:spcAft>
            </a:pPr>
            <a:endParaRPr lang="en-GB" dirty="0">
              <a:sym typeface="Times New Roman"/>
            </a:endParaRPr>
          </a:p>
          <a:p>
            <a:pPr lvl="0" algn="ctr">
              <a:lnSpc>
                <a:spcPct val="107000"/>
              </a:lnSpc>
              <a:spcBef>
                <a:spcPts val="800"/>
              </a:spcBef>
              <a:spcAft>
                <a:spcPts val="0"/>
              </a:spcAft>
            </a:pPr>
            <a:r>
              <a:rPr lang="en-GB" sz="1800" b="1" dirty="0" smtClean="0">
                <a:latin typeface="Times New Roman"/>
                <a:ea typeface="Times New Roman"/>
                <a:cs typeface="Times New Roman"/>
                <a:sym typeface="Times New Roman"/>
              </a:rPr>
              <a:t>BACHELOR </a:t>
            </a:r>
            <a:r>
              <a:rPr lang="en-GB" sz="1800" b="1" dirty="0">
                <a:latin typeface="Times New Roman"/>
                <a:ea typeface="Times New Roman"/>
                <a:cs typeface="Times New Roman"/>
                <a:sym typeface="Times New Roman"/>
              </a:rPr>
              <a:t>OF TECHNOLOGY </a:t>
            </a:r>
            <a:r>
              <a:rPr lang="en-GB" sz="1800" dirty="0">
                <a:latin typeface="Times New Roman"/>
                <a:ea typeface="Times New Roman"/>
                <a:cs typeface="Times New Roman"/>
                <a:sym typeface="Times New Roman"/>
              </a:rPr>
              <a:t> </a:t>
            </a:r>
            <a:r>
              <a:rPr lang="en-GB" sz="1800" b="1" dirty="0">
                <a:latin typeface="Times New Roman"/>
                <a:ea typeface="Times New Roman"/>
                <a:cs typeface="Times New Roman"/>
                <a:sym typeface="Times New Roman"/>
              </a:rPr>
              <a:t>In COMPUTER </a:t>
            </a:r>
            <a:r>
              <a:rPr lang="en-GB" sz="1800" b="1" dirty="0" smtClean="0">
                <a:latin typeface="Times New Roman"/>
                <a:ea typeface="Times New Roman"/>
                <a:cs typeface="Times New Roman"/>
                <a:sym typeface="Times New Roman"/>
              </a:rPr>
              <a:t>SCIENCE &amp;</a:t>
            </a:r>
          </a:p>
          <a:p>
            <a:pPr lvl="0" algn="ctr">
              <a:lnSpc>
                <a:spcPct val="107000"/>
              </a:lnSpc>
              <a:spcBef>
                <a:spcPts val="800"/>
              </a:spcBef>
              <a:spcAft>
                <a:spcPts val="0"/>
              </a:spcAft>
            </a:pPr>
            <a:r>
              <a:rPr lang="en-GB" sz="1800" b="1" dirty="0" smtClean="0">
                <a:latin typeface="Times New Roman"/>
                <a:ea typeface="Times New Roman"/>
                <a:cs typeface="Times New Roman"/>
                <a:sym typeface="Times New Roman"/>
              </a:rPr>
              <a:t> ENGINEERING</a:t>
            </a:r>
          </a:p>
          <a:p>
            <a:pPr lvl="0" algn="l">
              <a:lnSpc>
                <a:spcPct val="107000"/>
              </a:lnSpc>
              <a:spcBef>
                <a:spcPts val="800"/>
              </a:spcBef>
              <a:spcAft>
                <a:spcPts val="0"/>
              </a:spcAft>
              <a:buClr>
                <a:schemeClr val="dk1"/>
              </a:buClr>
              <a:buSzPct val="61111"/>
            </a:pPr>
            <a:r>
              <a:rPr lang="en-US" sz="2000" b="1" dirty="0">
                <a:latin typeface="Times New Roman" panose="02020603050405020304" pitchFamily="18" charset="0"/>
                <a:ea typeface="Arial"/>
                <a:cs typeface="Times New Roman" panose="02020603050405020304" pitchFamily="18" charset="0"/>
                <a:sym typeface="Arial"/>
              </a:rPr>
              <a:t>Submitted By:                                                               </a:t>
            </a:r>
            <a:r>
              <a:rPr lang="en-US" sz="2000" b="1" dirty="0" smtClean="0">
                <a:latin typeface="Times New Roman" panose="02020603050405020304" pitchFamily="18" charset="0"/>
                <a:ea typeface="Arial"/>
                <a:cs typeface="Times New Roman" panose="02020603050405020304" pitchFamily="18" charset="0"/>
                <a:sym typeface="Arial"/>
              </a:rPr>
              <a:t>Submitted </a:t>
            </a:r>
            <a:r>
              <a:rPr lang="en-US" sz="2000" b="1" dirty="0">
                <a:latin typeface="Times New Roman" panose="02020603050405020304" pitchFamily="18" charset="0"/>
                <a:ea typeface="Arial"/>
                <a:cs typeface="Times New Roman" panose="02020603050405020304" pitchFamily="18" charset="0"/>
                <a:sym typeface="Arial"/>
              </a:rPr>
              <a:t>To:</a:t>
            </a:r>
          </a:p>
          <a:p>
            <a:pPr lvl="0" algn="l">
              <a:lnSpc>
                <a:spcPct val="107000"/>
              </a:lnSpc>
              <a:spcBef>
                <a:spcPts val="800"/>
              </a:spcBef>
              <a:spcAft>
                <a:spcPts val="0"/>
              </a:spcAft>
              <a:buClr>
                <a:schemeClr val="dk1"/>
              </a:buClr>
              <a:buSzPct val="61111"/>
            </a:pPr>
            <a:r>
              <a:rPr lang="en-US" sz="1800" dirty="0">
                <a:latin typeface="Times New Roman" panose="02020603050405020304" pitchFamily="18" charset="0"/>
                <a:ea typeface="Arial"/>
                <a:cs typeface="Times New Roman" panose="02020603050405020304" pitchFamily="18" charset="0"/>
                <a:sym typeface="Arial"/>
              </a:rPr>
              <a:t> </a:t>
            </a:r>
            <a:r>
              <a:rPr lang="en-US" sz="1800" dirty="0" err="1" smtClean="0">
                <a:latin typeface="Times New Roman" panose="02020603050405020304" pitchFamily="18" charset="0"/>
                <a:ea typeface="Arial"/>
                <a:cs typeface="Times New Roman" panose="02020603050405020304" pitchFamily="18" charset="0"/>
                <a:sym typeface="Arial"/>
              </a:rPr>
              <a:t>Patro</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err="1">
                <a:latin typeface="Times New Roman" panose="02020603050405020304" pitchFamily="18" charset="0"/>
                <a:ea typeface="Arial"/>
                <a:cs typeface="Times New Roman" panose="02020603050405020304" pitchFamily="18" charset="0"/>
                <a:sym typeface="Arial"/>
              </a:rPr>
              <a:t>Prameela</a:t>
            </a:r>
            <a:r>
              <a:rPr lang="en-US" sz="1800" dirty="0">
                <a:latin typeface="Times New Roman" panose="02020603050405020304" pitchFamily="18" charset="0"/>
                <a:ea typeface="Arial"/>
                <a:cs typeface="Times New Roman" panose="02020603050405020304" pitchFamily="18" charset="0"/>
                <a:sym typeface="Arial"/>
              </a:rPr>
              <a:t>  (S180048)                                                 </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err="1" smtClean="0">
                <a:latin typeface="Times New Roman" panose="02020603050405020304" pitchFamily="18" charset="0"/>
                <a:ea typeface="Arial"/>
                <a:cs typeface="Times New Roman" panose="02020603050405020304" pitchFamily="18" charset="0"/>
                <a:sym typeface="Arial"/>
              </a:rPr>
              <a:t>Mrs.S.Lakshmisri</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a:latin typeface="Times New Roman" panose="02020603050405020304" pitchFamily="18" charset="0"/>
                <a:ea typeface="Arial"/>
                <a:cs typeface="Times New Roman" panose="02020603050405020304" pitchFamily="18" charset="0"/>
                <a:sym typeface="Arial"/>
              </a:rPr>
              <a:t>(</a:t>
            </a:r>
            <a:r>
              <a:rPr lang="en-US" sz="1800" dirty="0" err="1">
                <a:latin typeface="Times New Roman" panose="02020603050405020304" pitchFamily="18" charset="0"/>
                <a:ea typeface="Arial"/>
                <a:cs typeface="Times New Roman" panose="02020603050405020304" pitchFamily="18" charset="0"/>
                <a:sym typeface="Arial"/>
              </a:rPr>
              <a:t>MTech</a:t>
            </a:r>
            <a:r>
              <a:rPr lang="en-US" sz="1800" dirty="0">
                <a:latin typeface="Times New Roman" panose="02020603050405020304" pitchFamily="18" charset="0"/>
                <a:ea typeface="Arial"/>
                <a:cs typeface="Times New Roman" panose="02020603050405020304" pitchFamily="18" charset="0"/>
                <a:sym typeface="Arial"/>
              </a:rPr>
              <a:t>)</a:t>
            </a:r>
          </a:p>
          <a:p>
            <a:pPr algn="l">
              <a:lnSpc>
                <a:spcPct val="107000"/>
              </a:lnSpc>
              <a:spcAft>
                <a:spcPts val="0"/>
              </a:spcAft>
              <a:buClr>
                <a:schemeClr val="dk1"/>
              </a:buClr>
              <a:buSzPct val="61111"/>
            </a:pPr>
            <a:r>
              <a:rPr lang="en-US" sz="1800" dirty="0">
                <a:latin typeface="Times New Roman" panose="02020603050405020304" pitchFamily="18" charset="0"/>
                <a:ea typeface="Arial"/>
                <a:cs typeface="Times New Roman" panose="02020603050405020304" pitchFamily="18" charset="0"/>
                <a:sym typeface="Arial"/>
              </a:rPr>
              <a:t> </a:t>
            </a:r>
            <a:r>
              <a:rPr lang="en-US" sz="1800" dirty="0" smtClean="0">
                <a:latin typeface="Times New Roman" panose="02020603050405020304" pitchFamily="18" charset="0"/>
                <a:ea typeface="Arial"/>
                <a:cs typeface="Times New Roman" panose="02020603050405020304" pitchFamily="18" charset="0"/>
                <a:sym typeface="Arial"/>
              </a:rPr>
              <a:t>JAMI BHUVANASREE (S180073)</a:t>
            </a:r>
            <a:r>
              <a:rPr lang="en-US" sz="1800" dirty="0">
                <a:latin typeface="Times New Roman" panose="02020603050405020304" pitchFamily="18" charset="0"/>
                <a:ea typeface="Arial"/>
                <a:cs typeface="Times New Roman" panose="02020603050405020304" pitchFamily="18" charset="0"/>
                <a:sym typeface="Arial"/>
              </a:rPr>
              <a:t> </a:t>
            </a:r>
            <a:r>
              <a:rPr lang="en-US" sz="1800" dirty="0" smtClean="0">
                <a:latin typeface="Times New Roman" panose="02020603050405020304" pitchFamily="18" charset="0"/>
                <a:ea typeface="Arial"/>
                <a:cs typeface="Times New Roman" panose="02020603050405020304" pitchFamily="18" charset="0"/>
                <a:sym typeface="Arial"/>
              </a:rPr>
              <a:t>                                              Assistant Professor</a:t>
            </a:r>
          </a:p>
          <a:p>
            <a:pPr algn="l">
              <a:lnSpc>
                <a:spcPct val="107000"/>
              </a:lnSpc>
              <a:spcAft>
                <a:spcPts val="0"/>
              </a:spcAft>
              <a:buClr>
                <a:schemeClr val="dk1"/>
              </a:buClr>
              <a:buSzPct val="61111"/>
            </a:pPr>
            <a:r>
              <a:rPr lang="en-US" sz="1800" dirty="0">
                <a:latin typeface="Times New Roman" panose="02020603050405020304" pitchFamily="18" charset="0"/>
                <a:ea typeface="Arial"/>
                <a:cs typeface="Times New Roman" panose="02020603050405020304" pitchFamily="18" charset="0"/>
                <a:sym typeface="Arial"/>
              </a:rPr>
              <a:t> </a:t>
            </a:r>
            <a:r>
              <a:rPr lang="en-US" sz="1800" dirty="0" smtClean="0">
                <a:latin typeface="Times New Roman" panose="02020603050405020304" pitchFamily="18" charset="0"/>
                <a:ea typeface="Arial"/>
                <a:cs typeface="Times New Roman" panose="02020603050405020304" pitchFamily="18" charset="0"/>
                <a:sym typeface="Arial"/>
              </a:rPr>
              <a:t>THOTA </a:t>
            </a:r>
            <a:r>
              <a:rPr lang="en-US" sz="1800" dirty="0" err="1" smtClean="0">
                <a:latin typeface="Times New Roman" panose="02020603050405020304" pitchFamily="18" charset="0"/>
                <a:ea typeface="Arial"/>
                <a:cs typeface="Times New Roman" panose="02020603050405020304" pitchFamily="18" charset="0"/>
                <a:sym typeface="Arial"/>
              </a:rPr>
              <a:t>Jayasri</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a:latin typeface="Times New Roman" panose="02020603050405020304" pitchFamily="18" charset="0"/>
                <a:ea typeface="Arial"/>
                <a:cs typeface="Times New Roman" panose="02020603050405020304" pitchFamily="18" charset="0"/>
                <a:sym typeface="Arial"/>
              </a:rPr>
              <a:t>(S180334) </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smtClean="0">
                <a:latin typeface="Times New Roman" panose="02020603050405020304" pitchFamily="18" charset="0"/>
                <a:ea typeface="Arial"/>
                <a:cs typeface="Times New Roman" panose="02020603050405020304" pitchFamily="18" charset="0"/>
                <a:sym typeface="Arial"/>
              </a:rPr>
              <a:t>CSE </a:t>
            </a:r>
            <a:r>
              <a:rPr lang="en-US" sz="1800" dirty="0">
                <a:latin typeface="Times New Roman" panose="02020603050405020304" pitchFamily="18" charset="0"/>
                <a:ea typeface="Arial"/>
                <a:cs typeface="Times New Roman" panose="02020603050405020304" pitchFamily="18" charset="0"/>
                <a:sym typeface="Arial"/>
              </a:rPr>
              <a:t>Dept.  </a:t>
            </a:r>
            <a:endParaRPr lang="en-US" sz="1800" dirty="0" smtClean="0">
              <a:latin typeface="Times New Roman" panose="02020603050405020304" pitchFamily="18" charset="0"/>
              <a:ea typeface="Arial"/>
              <a:cs typeface="Times New Roman" panose="02020603050405020304" pitchFamily="18" charset="0"/>
              <a:sym typeface="Arial"/>
            </a:endParaRPr>
          </a:p>
          <a:p>
            <a:pPr lvl="0" algn="l">
              <a:lnSpc>
                <a:spcPct val="107000"/>
              </a:lnSpc>
              <a:spcAft>
                <a:spcPts val="0"/>
              </a:spcAft>
              <a:buClr>
                <a:schemeClr val="dk1"/>
              </a:buClr>
              <a:buSzPct val="61111"/>
            </a:pPr>
            <a:r>
              <a:rPr lang="en-US" sz="1800" dirty="0">
                <a:latin typeface="Times New Roman" panose="02020603050405020304" pitchFamily="18" charset="0"/>
                <a:ea typeface="Arial"/>
                <a:cs typeface="Times New Roman" panose="02020603050405020304" pitchFamily="18" charset="0"/>
                <a:sym typeface="Arial"/>
              </a:rPr>
              <a:t> </a:t>
            </a:r>
            <a:r>
              <a:rPr lang="en-US" sz="1800" dirty="0" err="1" smtClean="0">
                <a:latin typeface="Times New Roman" panose="02020603050405020304" pitchFamily="18" charset="0"/>
                <a:ea typeface="Arial"/>
                <a:cs typeface="Times New Roman" panose="02020603050405020304" pitchFamily="18" charset="0"/>
                <a:sym typeface="Arial"/>
              </a:rPr>
              <a:t>Ucchula</a:t>
            </a: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err="1">
                <a:latin typeface="Times New Roman" panose="02020603050405020304" pitchFamily="18" charset="0"/>
                <a:ea typeface="Arial"/>
                <a:cs typeface="Times New Roman" panose="02020603050405020304" pitchFamily="18" charset="0"/>
                <a:sym typeface="Arial"/>
              </a:rPr>
              <a:t>sirisha</a:t>
            </a:r>
            <a:r>
              <a:rPr lang="en-US" sz="1800" dirty="0">
                <a:latin typeface="Times New Roman" panose="02020603050405020304" pitchFamily="18" charset="0"/>
                <a:ea typeface="Arial"/>
                <a:cs typeface="Times New Roman" panose="02020603050405020304" pitchFamily="18" charset="0"/>
                <a:sym typeface="Arial"/>
              </a:rPr>
              <a:t>(s180777) </a:t>
            </a:r>
            <a:endParaRPr lang="en-US" sz="1800" dirty="0" smtClean="0">
              <a:latin typeface="Times New Roman" panose="02020603050405020304" pitchFamily="18" charset="0"/>
              <a:ea typeface="Arial"/>
              <a:cs typeface="Times New Roman" panose="02020603050405020304" pitchFamily="18" charset="0"/>
              <a:sym typeface="Arial"/>
            </a:endParaRPr>
          </a:p>
          <a:p>
            <a:pPr lvl="0" algn="l">
              <a:lnSpc>
                <a:spcPct val="107000"/>
              </a:lnSpc>
              <a:spcAft>
                <a:spcPts val="0"/>
              </a:spcAft>
              <a:buClr>
                <a:schemeClr val="dk1"/>
              </a:buClr>
              <a:buSzPct val="61111"/>
            </a:pPr>
            <a:r>
              <a:rPr lang="en-US" sz="1800" dirty="0" smtClean="0">
                <a:latin typeface="Times New Roman" panose="02020603050405020304" pitchFamily="18" charset="0"/>
                <a:ea typeface="Arial"/>
                <a:cs typeface="Times New Roman" panose="02020603050405020304" pitchFamily="18" charset="0"/>
                <a:sym typeface="Arial"/>
              </a:rPr>
              <a:t> </a:t>
            </a:r>
            <a:r>
              <a:rPr lang="en-US" sz="1800" dirty="0" err="1" smtClean="0">
                <a:latin typeface="Times New Roman" panose="02020603050405020304" pitchFamily="18" charset="0"/>
                <a:ea typeface="Arial"/>
                <a:cs typeface="Times New Roman" panose="02020603050405020304" pitchFamily="18" charset="0"/>
                <a:sym typeface="Arial"/>
              </a:rPr>
              <a:t>BYula</a:t>
            </a:r>
            <a:r>
              <a:rPr lang="en-US" sz="1800" smtClean="0">
                <a:latin typeface="Times New Roman" panose="02020603050405020304" pitchFamily="18" charset="0"/>
                <a:ea typeface="Arial"/>
                <a:cs typeface="Times New Roman" panose="02020603050405020304" pitchFamily="18" charset="0"/>
                <a:sym typeface="Arial"/>
              </a:rPr>
              <a:t> rani(s180000)</a:t>
            </a:r>
            <a:endParaRPr lang="en-US" sz="1800" dirty="0">
              <a:latin typeface="Times New Roman" panose="02020603050405020304" pitchFamily="18" charset="0"/>
              <a:ea typeface="Arial"/>
              <a:cs typeface="Times New Roman" panose="02020603050405020304" pitchFamily="18" charset="0"/>
              <a:sym typeface="Arial"/>
            </a:endParaRPr>
          </a:p>
          <a:p>
            <a:pPr lvl="0" algn="ctr">
              <a:lnSpc>
                <a:spcPct val="107000"/>
              </a:lnSpc>
              <a:spcBef>
                <a:spcPts val="800"/>
              </a:spcBef>
              <a:spcAft>
                <a:spcPts val="0"/>
              </a:spcAft>
              <a:buClr>
                <a:schemeClr val="dk1"/>
              </a:buClr>
              <a:buSzPct val="67524"/>
            </a:pPr>
            <a:endParaRPr lang="en-GB" sz="1800" b="1" dirty="0">
              <a:latin typeface="Times New Roman"/>
              <a:ea typeface="Times New Roman"/>
              <a:cs typeface="Times New Roman"/>
              <a:sym typeface="Times New Roman"/>
            </a:endParaRPr>
          </a:p>
          <a:p>
            <a:endParaRPr lang="en-GB" dirty="0"/>
          </a:p>
        </p:txBody>
      </p:sp>
      <p:pic>
        <p:nvPicPr>
          <p:cNvPr id="4" name="Google Shape;149;p19"/>
          <p:cNvPicPr preferRelativeResize="0"/>
          <p:nvPr/>
        </p:nvPicPr>
        <p:blipFill>
          <a:blip r:embed="rId2"/>
          <a:stretch>
            <a:fillRect/>
          </a:stretch>
        </p:blipFill>
        <p:spPr>
          <a:xfrm>
            <a:off x="5361840" y="1852196"/>
            <a:ext cx="1837288" cy="183728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2587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1528511" y="950535"/>
            <a:ext cx="6238875" cy="1260000"/>
          </a:xfrm>
        </p:spPr>
        <p:txBody>
          <a:bodyPr/>
          <a:lstStyle/>
          <a:p>
            <a:r>
              <a:rPr lang="en-IN" dirty="0">
                <a:latin typeface="Verdana" panose="020B0604030504040204" pitchFamily="34" charset="0"/>
                <a:ea typeface="Verdana" panose="020B0604030504040204" pitchFamily="34" charset="0"/>
              </a:rPr>
              <a:t>Proposed </a:t>
            </a:r>
            <a:r>
              <a:rPr lang="en-IN" dirty="0" smtClean="0">
                <a:latin typeface="Verdana" panose="020B0604030504040204" pitchFamily="34" charset="0"/>
                <a:ea typeface="Verdana" panose="020B0604030504040204" pitchFamily="34" charset="0"/>
              </a:rPr>
              <a:t>system </a:t>
            </a:r>
            <a:endParaRPr lang="en-IN" dirty="0">
              <a:latin typeface="Verdana" panose="020B0604030504040204" pitchFamily="34" charset="0"/>
              <a:ea typeface="Verdana" panose="020B0604030504040204" pitchFamily="34" charset="0"/>
            </a:endParaRPr>
          </a:p>
        </p:txBody>
      </p:sp>
      <p:pic>
        <p:nvPicPr>
          <p:cNvPr id="3" name="Picture Placeholder 2"/>
          <p:cNvPicPr>
            <a:picLocks noGrp="1" noChangeAspect="1"/>
          </p:cNvPicPr>
          <p:nvPr>
            <p:ph type="pic" idx="1"/>
          </p:nvPr>
        </p:nvPicPr>
        <p:blipFill>
          <a:blip r:embed="rId2">
            <a:extLst>
              <a:ext uri="{28A0092B-C50C-407E-A947-70E740481C1C}">
                <a14:useLocalDpi xmlns:a14="http://schemas.microsoft.com/office/drawing/2010/main" val="0"/>
              </a:ext>
            </a:extLst>
          </a:blip>
          <a:srcRect l="14123" r="14123"/>
          <a:stretch>
            <a:fillRect/>
          </a:stretch>
        </p:blipFill>
        <p:spPr/>
      </p:pic>
      <p:sp>
        <p:nvSpPr>
          <p:cNvPr id="16" name="Content Placeholder 2"/>
          <p:cNvSpPr>
            <a:spLocks noGrp="1"/>
          </p:cNvSpPr>
          <p:nvPr>
            <p:ph type="body" sz="half" idx="2"/>
          </p:nvPr>
        </p:nvSpPr>
        <p:spPr>
          <a:xfrm>
            <a:off x="742951" y="2268667"/>
            <a:ext cx="6610350" cy="3476618"/>
          </a:xfrm>
        </p:spPr>
        <p:txBody>
          <a:bodyPr>
            <a:normAutofit/>
          </a:bodyPr>
          <a:lstStyle/>
          <a:p>
            <a:pPr algn="just">
              <a:lnSpc>
                <a:spcPct val="150000"/>
              </a:lnSpc>
            </a:pPr>
            <a:r>
              <a:rPr lang="en-GB" dirty="0">
                <a:latin typeface="Verdana" panose="020B0604030504040204" pitchFamily="34" charset="0"/>
                <a:ea typeface="Verdana" panose="020B0604030504040204" pitchFamily="34" charset="0"/>
              </a:rPr>
              <a:t>We developed a software-based system that uses the </a:t>
            </a:r>
            <a:r>
              <a:rPr lang="en-GB" dirty="0" smtClean="0">
                <a:latin typeface="Verdana" panose="020B0604030504040204" pitchFamily="34" charset="0"/>
                <a:ea typeface="Verdana" panose="020B0604030504040204" pitchFamily="34" charset="0"/>
              </a:rPr>
              <a:t>YOLO(You Look Only Once) </a:t>
            </a:r>
            <a:r>
              <a:rPr lang="en-GB" dirty="0">
                <a:latin typeface="Verdana" panose="020B0604030504040204" pitchFamily="34" charset="0"/>
                <a:ea typeface="Verdana" panose="020B0604030504040204" pitchFamily="34" charset="0"/>
              </a:rPr>
              <a:t>algorithm for object detection and distance estimation. </a:t>
            </a:r>
            <a:r>
              <a:rPr lang="en-GB" dirty="0" smtClean="0">
                <a:latin typeface="Verdana" panose="020B0604030504040204" pitchFamily="34" charset="0"/>
                <a:ea typeface="Verdana" panose="020B0604030504040204" pitchFamily="34" charset="0"/>
              </a:rPr>
              <a:t>This algorithm </a:t>
            </a:r>
            <a:r>
              <a:rPr lang="en-GB" dirty="0">
                <a:latin typeface="Verdana" panose="020B0604030504040204" pitchFamily="34" charset="0"/>
                <a:ea typeface="Verdana" panose="020B0604030504040204" pitchFamily="34" charset="0"/>
              </a:rPr>
              <a:t>make use of deep convolutional neural networks to identify objects using cameras and to determine their names. The system also uses text-to-speech conversion to help the blind respond to voice commands.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4521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1" dirty="0" smtClean="0">
                <a:latin typeface="Verdana" panose="020B0604030504040204" pitchFamily="34" charset="0"/>
                <a:ea typeface="Verdana" panose="020B0604030504040204" pitchFamily="34" charset="0"/>
              </a:rPr>
              <a:t>Advantages of proposed system</a:t>
            </a:r>
            <a:endParaRPr lang="en-GB" b="1" dirty="0">
              <a:latin typeface="Verdana" panose="020B0604030504040204" pitchFamily="34" charset="0"/>
              <a:ea typeface="Verdana" panose="020B0604030504040204" pitchFamily="34" charset="0"/>
            </a:endParaRPr>
          </a:p>
        </p:txBody>
      </p:sp>
      <p:sp>
        <p:nvSpPr>
          <p:cNvPr id="6" name="Content Placeholder 5"/>
          <p:cNvSpPr>
            <a:spLocks noGrp="1"/>
          </p:cNvSpPr>
          <p:nvPr>
            <p:ph idx="1"/>
          </p:nvPr>
        </p:nvSpPr>
        <p:spPr/>
        <p:txBody>
          <a:bodyPr>
            <a:normAutofit fontScale="92500"/>
          </a:bodyPr>
          <a:lstStyle/>
          <a:p>
            <a:pPr marL="457200" indent="-457200">
              <a:buFont typeface="+mj-lt"/>
              <a:buAutoNum type="arabicParenR"/>
            </a:pPr>
            <a:r>
              <a:rPr lang="en-GB" b="1" dirty="0" smtClean="0">
                <a:latin typeface="Verdana" panose="020B0604030504040204" pitchFamily="34" charset="0"/>
                <a:ea typeface="Verdana" panose="020B0604030504040204" pitchFamily="34" charset="0"/>
              </a:rPr>
              <a:t>Fast </a:t>
            </a:r>
            <a:r>
              <a:rPr lang="en-GB" b="1" dirty="0">
                <a:latin typeface="Verdana" panose="020B0604030504040204" pitchFamily="34" charset="0"/>
                <a:ea typeface="Verdana" panose="020B0604030504040204" pitchFamily="34" charset="0"/>
              </a:rPr>
              <a:t>Object </a:t>
            </a:r>
            <a:r>
              <a:rPr lang="en-GB" b="1" dirty="0" smtClean="0">
                <a:latin typeface="Verdana" panose="020B0604030504040204" pitchFamily="34" charset="0"/>
                <a:ea typeface="Verdana" panose="020B0604030504040204" pitchFamily="34" charset="0"/>
              </a:rPr>
              <a:t>Detection:</a:t>
            </a:r>
          </a:p>
          <a:p>
            <a:pPr lvl="1"/>
            <a:r>
              <a:rPr lang="en-GB" dirty="0" smtClean="0">
                <a:latin typeface="Verdana" panose="020B0604030504040204" pitchFamily="34" charset="0"/>
                <a:ea typeface="Verdana" panose="020B0604030504040204" pitchFamily="34" charset="0"/>
              </a:rPr>
              <a:t>The </a:t>
            </a:r>
            <a:r>
              <a:rPr lang="en-GB" dirty="0">
                <a:latin typeface="Verdana" panose="020B0604030504040204" pitchFamily="34" charset="0"/>
                <a:ea typeface="Verdana" panose="020B0604030504040204" pitchFamily="34" charset="0"/>
              </a:rPr>
              <a:t>proposed system utilizes the YOLOv4 algorithm, which employs Single Shot Detection (SSD) </a:t>
            </a:r>
            <a:r>
              <a:rPr lang="en-GB" dirty="0" smtClean="0">
                <a:latin typeface="Verdana" panose="020B0604030504040204" pitchFamily="34" charset="0"/>
                <a:ea typeface="Verdana" panose="020B0604030504040204" pitchFamily="34" charset="0"/>
              </a:rPr>
              <a:t>technique. SSD </a:t>
            </a:r>
            <a:r>
              <a:rPr lang="en-GB" dirty="0">
                <a:latin typeface="Verdana" panose="020B0604030504040204" pitchFamily="34" charset="0"/>
                <a:ea typeface="Verdana" panose="020B0604030504040204" pitchFamily="34" charset="0"/>
              </a:rPr>
              <a:t>enables rapid object detection by simultaneously predicting object bounding boxes and class </a:t>
            </a:r>
            <a:r>
              <a:rPr lang="en-GB" dirty="0" smtClean="0">
                <a:latin typeface="Verdana" panose="020B0604030504040204" pitchFamily="34" charset="0"/>
                <a:ea typeface="Verdana" panose="020B0604030504040204" pitchFamily="34" charset="0"/>
              </a:rPr>
              <a:t>probabilities.</a:t>
            </a:r>
          </a:p>
          <a:p>
            <a:pPr marL="0" indent="0">
              <a:buNone/>
            </a:pPr>
            <a:r>
              <a:rPr lang="en-GB" b="1" dirty="0" smtClean="0">
                <a:latin typeface="Verdana" panose="020B0604030504040204" pitchFamily="34" charset="0"/>
                <a:ea typeface="Verdana" panose="020B0604030504040204" pitchFamily="34" charset="0"/>
              </a:rPr>
              <a:t>2)  No Hardware Devices Required:</a:t>
            </a:r>
          </a:p>
          <a:p>
            <a:pPr lvl="1"/>
            <a:r>
              <a:rPr lang="en-GB" dirty="0" smtClean="0">
                <a:latin typeface="Verdana" panose="020B0604030504040204" pitchFamily="34" charset="0"/>
                <a:ea typeface="Verdana" panose="020B0604030504040204" pitchFamily="34" charset="0"/>
              </a:rPr>
              <a:t>Unlike </a:t>
            </a:r>
            <a:r>
              <a:rPr lang="en-GB" dirty="0">
                <a:latin typeface="Verdana" panose="020B0604030504040204" pitchFamily="34" charset="0"/>
                <a:ea typeface="Verdana" panose="020B0604030504040204" pitchFamily="34" charset="0"/>
              </a:rPr>
              <a:t>some existing systems that rely on specialized hardware devices such as GPUs for efficient computation, our proposed system operates without the need for additional hardware</a:t>
            </a:r>
            <a:r>
              <a:rPr lang="en-GB" dirty="0" smtClean="0">
                <a:latin typeface="Verdana" panose="020B0604030504040204" pitchFamily="34" charset="0"/>
                <a:ea typeface="Verdana" panose="020B0604030504040204" pitchFamily="34" charset="0"/>
              </a:rPr>
              <a:t>.</a:t>
            </a:r>
          </a:p>
          <a:p>
            <a:pPr marL="0" indent="0">
              <a:buNone/>
            </a:pPr>
            <a:r>
              <a:rPr lang="en-GB" b="1" dirty="0" smtClean="0">
                <a:latin typeface="Verdana" panose="020B0604030504040204" pitchFamily="34" charset="0"/>
                <a:ea typeface="Verdana" panose="020B0604030504040204" pitchFamily="34" charset="0"/>
              </a:rPr>
              <a:t>3)  Cost-Effectiveness:</a:t>
            </a:r>
            <a:endParaRPr lang="en-GB" b="1" dirty="0">
              <a:latin typeface="Verdana" panose="020B0604030504040204" pitchFamily="34" charset="0"/>
              <a:ea typeface="Verdana" panose="020B0604030504040204" pitchFamily="34" charset="0"/>
            </a:endParaRPr>
          </a:p>
          <a:p>
            <a:pPr lvl="1"/>
            <a:r>
              <a:rPr lang="en-GB" dirty="0" smtClean="0">
                <a:latin typeface="Verdana" panose="020B0604030504040204" pitchFamily="34" charset="0"/>
                <a:ea typeface="Verdana" panose="020B0604030504040204" pitchFamily="34" charset="0"/>
              </a:rPr>
              <a:t>The </a:t>
            </a:r>
            <a:r>
              <a:rPr lang="en-GB" dirty="0">
                <a:latin typeface="Verdana" panose="020B0604030504040204" pitchFamily="34" charset="0"/>
                <a:ea typeface="Verdana" panose="020B0604030504040204" pitchFamily="34" charset="0"/>
              </a:rPr>
              <a:t>absence of hardware dependencies contributes to the overall cost-effectiveness of the system</a:t>
            </a:r>
            <a:r>
              <a:rPr lang="en-GB" dirty="0" smtClean="0">
                <a:latin typeface="Verdana" panose="020B0604030504040204" pitchFamily="34" charset="0"/>
                <a:ea typeface="Verdana" panose="020B0604030504040204" pitchFamily="34" charset="0"/>
              </a:rPr>
              <a:t>.</a:t>
            </a:r>
          </a:p>
          <a:p>
            <a:pPr marL="0" indent="0">
              <a:buNone/>
            </a:pPr>
            <a:r>
              <a:rPr lang="en-GB" b="1" dirty="0" smtClean="0">
                <a:latin typeface="Verdana" panose="020B0604030504040204" pitchFamily="34" charset="0"/>
                <a:ea typeface="Verdana" panose="020B0604030504040204" pitchFamily="34" charset="0"/>
              </a:rPr>
              <a:t>4)  Low </a:t>
            </a:r>
            <a:r>
              <a:rPr lang="en-GB" b="1" dirty="0">
                <a:latin typeface="Verdana" panose="020B0604030504040204" pitchFamily="34" charset="0"/>
                <a:ea typeface="Verdana" panose="020B0604030504040204" pitchFamily="34" charset="0"/>
              </a:rPr>
              <a:t>Power Consumption</a:t>
            </a:r>
            <a:r>
              <a:rPr lang="en-GB" b="1" dirty="0" smtClean="0">
                <a:latin typeface="Verdana" panose="020B0604030504040204" pitchFamily="34" charset="0"/>
                <a:ea typeface="Verdana" panose="020B0604030504040204" pitchFamily="34" charset="0"/>
              </a:rPr>
              <a:t>:</a:t>
            </a:r>
            <a:endParaRPr lang="en-GB" b="1" dirty="0">
              <a:latin typeface="Verdana" panose="020B0604030504040204" pitchFamily="34" charset="0"/>
              <a:ea typeface="Verdana" panose="020B0604030504040204" pitchFamily="34" charset="0"/>
            </a:endParaRPr>
          </a:p>
          <a:p>
            <a:pPr lvl="1"/>
            <a:r>
              <a:rPr lang="en-GB" dirty="0" smtClean="0">
                <a:latin typeface="Verdana" panose="020B0604030504040204" pitchFamily="34" charset="0"/>
                <a:ea typeface="Verdana" panose="020B0604030504040204" pitchFamily="34" charset="0"/>
              </a:rPr>
              <a:t> Since </a:t>
            </a:r>
            <a:r>
              <a:rPr lang="en-GB" dirty="0">
                <a:latin typeface="Verdana" panose="020B0604030504040204" pitchFamily="34" charset="0"/>
                <a:ea typeface="Verdana" panose="020B0604030504040204" pitchFamily="34" charset="0"/>
              </a:rPr>
              <a:t>the proposed system does not rely on specialized hardware, it consumes significantly lower power compared to systems that require high-performance GPUs.</a:t>
            </a:r>
          </a:p>
        </p:txBody>
      </p:sp>
    </p:spTree>
    <p:extLst>
      <p:ext uri="{BB962C8B-B14F-4D97-AF65-F5344CB8AC3E}">
        <p14:creationId xmlns:p14="http://schemas.microsoft.com/office/powerpoint/2010/main" val="355869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latin typeface="Verdana" panose="020B0604030504040204" pitchFamily="34" charset="0"/>
                <a:ea typeface="Verdana" panose="020B0604030504040204" pitchFamily="34" charset="0"/>
              </a:rPr>
              <a:t>objectives</a:t>
            </a:r>
            <a:endParaRPr lang="en-GB" dirty="0">
              <a:latin typeface="Verdana" panose="020B0604030504040204" pitchFamily="34" charset="0"/>
              <a:ea typeface="Verdana" panose="020B0604030504040204" pitchFamily="34" charset="0"/>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96606197"/>
              </p:ext>
            </p:extLst>
          </p:nvPr>
        </p:nvGraphicFramePr>
        <p:xfrm>
          <a:off x="685801" y="1869601"/>
          <a:ext cx="10840914" cy="392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779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58374" y="55314"/>
            <a:ext cx="10840914" cy="859086"/>
          </a:xfrm>
        </p:spPr>
        <p:txBody>
          <a:bodyPr/>
          <a:lstStyle/>
          <a:p>
            <a:r>
              <a:rPr lang="en-GB" dirty="0" smtClean="0">
                <a:latin typeface="Verdana" panose="020B0604030504040204" pitchFamily="34" charset="0"/>
                <a:ea typeface="Verdana" panose="020B0604030504040204" pitchFamily="34" charset="0"/>
              </a:rPr>
              <a:t>Object detection: yolo algorithm</a:t>
            </a:r>
            <a:endParaRPr lang="en-GB" dirty="0">
              <a:latin typeface="Verdana" panose="020B0604030504040204" pitchFamily="34" charset="0"/>
              <a:ea typeface="Verdana" panose="020B0604030504040204" pitchFamily="34" charset="0"/>
            </a:endParaRPr>
          </a:p>
        </p:txBody>
      </p:sp>
      <p:graphicFrame>
        <p:nvGraphicFramePr>
          <p:cNvPr id="5" name="Diagram 4"/>
          <p:cNvGraphicFramePr/>
          <p:nvPr>
            <p:extLst>
              <p:ext uri="{D42A27DB-BD31-4B8C-83A1-F6EECF244321}">
                <p14:modId xmlns:p14="http://schemas.microsoft.com/office/powerpoint/2010/main" val="3732915904"/>
              </p:ext>
            </p:extLst>
          </p:nvPr>
        </p:nvGraphicFramePr>
        <p:xfrm>
          <a:off x="1035784" y="1112114"/>
          <a:ext cx="9886950" cy="5210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55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bwMode="white">
          <a:xfrm>
            <a:off x="1141411" y="1648496"/>
            <a:ext cx="9905999" cy="2408350"/>
          </a:xfrm>
          <a:prstGeom prst="rect">
            <a:avLst/>
          </a:prstGeom>
        </p:spPr>
        <p:txBody>
          <a:bodyPr vert="horz" lIns="91440" tIns="45720" rIns="91440" bIns="45720" rtlCol="0" anchor="t" anchorCtr="0">
            <a:noAutofit/>
          </a:bodyPr>
          <a:lstStyle>
            <a:lvl1pPr marL="285753" indent="-285753" algn="l" defTabSz="457206" rtl="0" eaLnBrk="1" latinLnBrk="0" hangingPunct="1">
              <a:spcBef>
                <a:spcPts val="0"/>
              </a:spcBef>
              <a:spcAft>
                <a:spcPts val="1001"/>
              </a:spcAft>
              <a:buClr>
                <a:schemeClr val="tx1"/>
              </a:buClr>
              <a:buSzPct val="100000"/>
              <a:buFont typeface="Arial"/>
              <a:buChar char="•"/>
              <a:defRPr sz="1801" kern="1200" cap="none">
                <a:solidFill>
                  <a:schemeClr val="tx1"/>
                </a:solidFill>
                <a:effectLst/>
                <a:latin typeface="+mn-lt"/>
                <a:ea typeface="+mn-ea"/>
                <a:cs typeface="+mn-cs"/>
              </a:defRPr>
            </a:lvl1pPr>
            <a:lvl2pPr marL="742959" indent="-285753" algn="l" defTabSz="457206" rtl="0" eaLnBrk="1" latinLnBrk="0" hangingPunct="1">
              <a:spcBef>
                <a:spcPts val="0"/>
              </a:spcBef>
              <a:spcAft>
                <a:spcPts val="1001"/>
              </a:spcAft>
              <a:buClr>
                <a:schemeClr val="tx1"/>
              </a:buClr>
              <a:buSzPct val="100000"/>
              <a:buFont typeface="Arial"/>
              <a:buChar char="•"/>
              <a:defRPr sz="1600" kern="1200" cap="none">
                <a:solidFill>
                  <a:schemeClr val="tx1"/>
                </a:solidFill>
                <a:effectLst/>
                <a:latin typeface="+mn-lt"/>
                <a:ea typeface="+mn-ea"/>
                <a:cs typeface="+mn-cs"/>
              </a:defRPr>
            </a:lvl2pPr>
            <a:lvl3pPr marL="1200164" indent="-285753" algn="l" defTabSz="457206" rtl="0" eaLnBrk="1" latinLnBrk="0" hangingPunct="1">
              <a:spcBef>
                <a:spcPts val="0"/>
              </a:spcBef>
              <a:spcAft>
                <a:spcPts val="1001"/>
              </a:spcAft>
              <a:buClr>
                <a:schemeClr val="tx1"/>
              </a:buClr>
              <a:buSzPct val="100000"/>
              <a:buFont typeface="Arial"/>
              <a:buChar char="•"/>
              <a:defRPr sz="1401" kern="1200" cap="none">
                <a:solidFill>
                  <a:schemeClr val="tx1"/>
                </a:solidFill>
                <a:effectLst/>
                <a:latin typeface="+mn-lt"/>
                <a:ea typeface="+mn-ea"/>
                <a:cs typeface="+mn-cs"/>
              </a:defRPr>
            </a:lvl3pPr>
            <a:lvl4pPr marL="1543070"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4pPr>
            <a:lvl5pPr marL="2000276"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5pPr>
            <a:lvl6pPr marL="2514632"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6pPr>
            <a:lvl7pPr marL="2971838"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7pPr>
            <a:lvl8pPr marL="3429044"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8pPr>
            <a:lvl9pPr marL="3886249"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9pPr>
          </a:lstStyle>
          <a:p>
            <a:pPr algn="just"/>
            <a:endParaRPr lang="en-US" sz="2000" dirty="0" smtClean="0"/>
          </a:p>
        </p:txBody>
      </p:sp>
      <p:sp>
        <p:nvSpPr>
          <p:cNvPr id="2" name="Content Placeholder 1"/>
          <p:cNvSpPr>
            <a:spLocks noGrp="1"/>
          </p:cNvSpPr>
          <p:nvPr>
            <p:ph idx="1"/>
          </p:nvPr>
        </p:nvSpPr>
        <p:spPr>
          <a:xfrm>
            <a:off x="774701" y="508000"/>
            <a:ext cx="10840914" cy="6235699"/>
          </a:xfrm>
        </p:spPr>
        <p:txBody>
          <a:bodyPr>
            <a:normAutofit/>
          </a:bodyPr>
          <a:lstStyle/>
          <a:p>
            <a:pPr marL="457200" indent="-457200">
              <a:buFont typeface="+mj-lt"/>
              <a:buAutoNum type="arabicPeriod"/>
            </a:pPr>
            <a:r>
              <a:rPr lang="en-GB" b="1" dirty="0">
                <a:latin typeface="Verdana" panose="020B0604030504040204" pitchFamily="34" charset="0"/>
                <a:ea typeface="Verdana" panose="020B0604030504040204" pitchFamily="34" charset="0"/>
              </a:rPr>
              <a:t>Input Preparation: </a:t>
            </a:r>
            <a:endParaRPr lang="en-GB" b="1" dirty="0" smtClean="0">
              <a:latin typeface="Verdana" panose="020B0604030504040204" pitchFamily="34" charset="0"/>
              <a:ea typeface="Verdana" panose="020B0604030504040204" pitchFamily="34" charset="0"/>
            </a:endParaRPr>
          </a:p>
          <a:p>
            <a:pPr marL="457206" lvl="1" indent="0">
              <a:buNone/>
            </a:pPr>
            <a:r>
              <a:rPr lang="en-GB" dirty="0" smtClean="0">
                <a:latin typeface="Verdana" panose="020B0604030504040204" pitchFamily="34" charset="0"/>
                <a:ea typeface="Verdana" panose="020B0604030504040204" pitchFamily="34" charset="0"/>
              </a:rPr>
              <a:t>YoloV4 </a:t>
            </a:r>
            <a:r>
              <a:rPr lang="en-GB" dirty="0">
                <a:latin typeface="Verdana" panose="020B0604030504040204" pitchFamily="34" charset="0"/>
                <a:ea typeface="Verdana" panose="020B0604030504040204" pitchFamily="34" charset="0"/>
              </a:rPr>
              <a:t>prepares input by resizing a picture to a fixed size that is defined in the model setup. After normalising the input image to make sure the pixel values are within a predetermined range, any required </a:t>
            </a:r>
            <a:r>
              <a:rPr lang="en-GB" dirty="0" smtClean="0">
                <a:latin typeface="Verdana" panose="020B0604030504040204" pitchFamily="34" charset="0"/>
                <a:ea typeface="Verdana" panose="020B0604030504040204" pitchFamily="34" charset="0"/>
              </a:rPr>
              <a:t>pre-processing </a:t>
            </a:r>
            <a:r>
              <a:rPr lang="en-GB" dirty="0">
                <a:latin typeface="Verdana" panose="020B0604030504040204" pitchFamily="34" charset="0"/>
                <a:ea typeface="Verdana" panose="020B0604030504040204" pitchFamily="34" charset="0"/>
              </a:rPr>
              <a:t>is then applied</a:t>
            </a:r>
            <a:r>
              <a:rPr lang="en-GB" dirty="0" smtClean="0">
                <a:latin typeface="Verdana" panose="020B0604030504040204" pitchFamily="34" charset="0"/>
                <a:ea typeface="Verdana" panose="020B0604030504040204" pitchFamily="34" charset="0"/>
              </a:rPr>
              <a:t>.</a:t>
            </a:r>
          </a:p>
          <a:p>
            <a:pPr marL="0" indent="0">
              <a:buNone/>
            </a:pPr>
            <a:r>
              <a:rPr lang="en-GB" b="1" dirty="0" smtClean="0">
                <a:latin typeface="Verdana" panose="020B0604030504040204" pitchFamily="34" charset="0"/>
                <a:ea typeface="Verdana" panose="020B0604030504040204" pitchFamily="34" charset="0"/>
              </a:rPr>
              <a:t>2.	Feature </a:t>
            </a:r>
            <a:r>
              <a:rPr lang="en-GB" b="1" dirty="0">
                <a:latin typeface="Verdana" panose="020B0604030504040204" pitchFamily="34" charset="0"/>
                <a:ea typeface="Verdana" panose="020B0604030504040204" pitchFamily="34" charset="0"/>
              </a:rPr>
              <a:t>Extraction</a:t>
            </a:r>
            <a:r>
              <a:rPr lang="en-GB" b="1" dirty="0" smtClean="0">
                <a:latin typeface="Verdana" panose="020B0604030504040204" pitchFamily="34" charset="0"/>
                <a:ea typeface="Verdana" panose="020B0604030504040204" pitchFamily="34" charset="0"/>
              </a:rPr>
              <a:t>:</a:t>
            </a:r>
          </a:p>
          <a:p>
            <a:pPr marL="457206" lvl="1" indent="0">
              <a:buNone/>
            </a:pPr>
            <a:r>
              <a:rPr lang="en-GB" dirty="0" smtClean="0">
                <a:latin typeface="Verdana" panose="020B0604030504040204" pitchFamily="34" charset="0"/>
                <a:ea typeface="Verdana" panose="020B0604030504040204" pitchFamily="34" charset="0"/>
              </a:rPr>
              <a:t>A </a:t>
            </a:r>
            <a:r>
              <a:rPr lang="en-GB" dirty="0">
                <a:latin typeface="Verdana" panose="020B0604030504040204" pitchFamily="34" charset="0"/>
                <a:ea typeface="Verdana" panose="020B0604030504040204" pitchFamily="34" charset="0"/>
              </a:rPr>
              <a:t>convolutional neural network (CNN) is used to extract features from the input image. YoloV4's network is based on a fast and effective form of the DarkNet architecture called the DarkNet architecture. </a:t>
            </a:r>
            <a:endParaRPr lang="en-GB" dirty="0" smtClean="0">
              <a:latin typeface="Verdana" panose="020B0604030504040204" pitchFamily="34" charset="0"/>
              <a:ea typeface="Verdana" panose="020B0604030504040204" pitchFamily="34" charset="0"/>
            </a:endParaRPr>
          </a:p>
          <a:p>
            <a:pPr marL="0" indent="0">
              <a:buNone/>
            </a:pPr>
            <a:r>
              <a:rPr lang="en-GB" b="1" dirty="0" smtClean="0">
                <a:latin typeface="Verdana" panose="020B0604030504040204" pitchFamily="34" charset="0"/>
                <a:ea typeface="Verdana" panose="020B0604030504040204" pitchFamily="34" charset="0"/>
              </a:rPr>
              <a:t>3.	Object </a:t>
            </a:r>
            <a:r>
              <a:rPr lang="en-GB" b="1" dirty="0">
                <a:latin typeface="Verdana" panose="020B0604030504040204" pitchFamily="34" charset="0"/>
                <a:ea typeface="Verdana" panose="020B0604030504040204" pitchFamily="34" charset="0"/>
              </a:rPr>
              <a:t>Detection</a:t>
            </a:r>
            <a:r>
              <a:rPr lang="en-GB" dirty="0" smtClean="0">
                <a:latin typeface="Verdana" panose="020B0604030504040204" pitchFamily="34" charset="0"/>
                <a:ea typeface="Verdana" panose="020B0604030504040204" pitchFamily="34" charset="0"/>
              </a:rPr>
              <a:t>:</a:t>
            </a:r>
          </a:p>
          <a:p>
            <a:pPr marL="457206" lvl="1" indent="0">
              <a:buNone/>
            </a:pPr>
            <a:r>
              <a:rPr lang="en-GB" dirty="0" smtClean="0">
                <a:latin typeface="Verdana" panose="020B0604030504040204" pitchFamily="34" charset="0"/>
                <a:ea typeface="Verdana" panose="020B0604030504040204" pitchFamily="34" charset="0"/>
              </a:rPr>
              <a:t>Several </a:t>
            </a:r>
            <a:r>
              <a:rPr lang="en-GB" dirty="0">
                <a:latin typeface="Verdana" panose="020B0604030504040204" pitchFamily="34" charset="0"/>
                <a:ea typeface="Verdana" panose="020B0604030504040204" pitchFamily="34" charset="0"/>
              </a:rPr>
              <a:t>detection layers are used to identify objects in the image using the output of the feature extraction network. For objects in the image at various scales and locations, each detection layer forecasts a collection of bounding boxes and related confidence scores. </a:t>
            </a:r>
            <a:endParaRPr lang="en-GB" dirty="0" smtClean="0">
              <a:latin typeface="Verdana" panose="020B0604030504040204" pitchFamily="34" charset="0"/>
              <a:ea typeface="Verdana" panose="020B0604030504040204" pitchFamily="34" charset="0"/>
            </a:endParaRPr>
          </a:p>
          <a:p>
            <a:pPr marL="0" indent="0">
              <a:buNone/>
            </a:pPr>
            <a:r>
              <a:rPr lang="en-GB" b="1" dirty="0" smtClean="0">
                <a:latin typeface="Verdana" panose="020B0604030504040204" pitchFamily="34" charset="0"/>
                <a:ea typeface="Verdana" panose="020B0604030504040204" pitchFamily="34" charset="0"/>
              </a:rPr>
              <a:t>4.	Non-Maximum </a:t>
            </a:r>
            <a:r>
              <a:rPr lang="en-GB" b="1" dirty="0">
                <a:latin typeface="Verdana" panose="020B0604030504040204" pitchFamily="34" charset="0"/>
                <a:ea typeface="Verdana" panose="020B0604030504040204" pitchFamily="34" charset="0"/>
              </a:rPr>
              <a:t>Suppression: </a:t>
            </a:r>
            <a:r>
              <a:rPr lang="en-GB" b="1" dirty="0" smtClean="0">
                <a:latin typeface="Verdana" panose="020B0604030504040204" pitchFamily="34" charset="0"/>
                <a:ea typeface="Verdana" panose="020B0604030504040204" pitchFamily="34" charset="0"/>
              </a:rPr>
              <a:t>	</a:t>
            </a:r>
          </a:p>
          <a:p>
            <a:pPr marL="457206" lvl="1" indent="0">
              <a:buNone/>
            </a:pPr>
            <a:r>
              <a:rPr lang="en-GB" dirty="0" smtClean="0">
                <a:latin typeface="Verdana" panose="020B0604030504040204" pitchFamily="34" charset="0"/>
                <a:ea typeface="Verdana" panose="020B0604030504040204" pitchFamily="34" charset="0"/>
              </a:rPr>
              <a:t>A </a:t>
            </a:r>
            <a:r>
              <a:rPr lang="en-GB" dirty="0">
                <a:latin typeface="Verdana" panose="020B0604030504040204" pitchFamily="34" charset="0"/>
                <a:ea typeface="Verdana" panose="020B0604030504040204" pitchFamily="34" charset="0"/>
              </a:rPr>
              <a:t>Non-Maximum Suppression (NMS) technique is used to filter out overlapping detections and choose the most certain bounding boxes for each object once the detection layers output their </a:t>
            </a:r>
            <a:r>
              <a:rPr lang="en-GB" dirty="0" smtClean="0">
                <a:latin typeface="Verdana" panose="020B0604030504040204" pitchFamily="34" charset="0"/>
                <a:ea typeface="Verdana" panose="020B0604030504040204" pitchFamily="34" charset="0"/>
              </a:rPr>
              <a:t>predictions</a:t>
            </a:r>
          </a:p>
          <a:p>
            <a:pPr marL="0" indent="0">
              <a:buNone/>
            </a:pPr>
            <a:r>
              <a:rPr lang="en-GB" b="1" dirty="0" smtClean="0">
                <a:latin typeface="Verdana" panose="020B0604030504040204" pitchFamily="34" charset="0"/>
                <a:ea typeface="Verdana" panose="020B0604030504040204" pitchFamily="34" charset="0"/>
              </a:rPr>
              <a:t>5.	Output </a:t>
            </a:r>
            <a:r>
              <a:rPr lang="en-GB" b="1" dirty="0">
                <a:latin typeface="Verdana" panose="020B0604030504040204" pitchFamily="34" charset="0"/>
                <a:ea typeface="Verdana" panose="020B0604030504040204" pitchFamily="34" charset="0"/>
              </a:rPr>
              <a:t>Post-Processing: </a:t>
            </a:r>
            <a:endParaRPr lang="en-GB" b="1" dirty="0" smtClean="0">
              <a:latin typeface="Verdana" panose="020B0604030504040204" pitchFamily="34" charset="0"/>
              <a:ea typeface="Verdana" panose="020B0604030504040204" pitchFamily="34" charset="0"/>
            </a:endParaRPr>
          </a:p>
          <a:p>
            <a:pPr marL="457206" lvl="1" indent="0">
              <a:buNone/>
            </a:pPr>
            <a:r>
              <a:rPr lang="en-GB" dirty="0" smtClean="0">
                <a:latin typeface="Verdana" panose="020B0604030504040204" pitchFamily="34" charset="0"/>
                <a:ea typeface="Verdana" panose="020B0604030504040204" pitchFamily="34" charset="0"/>
              </a:rPr>
              <a:t>A </a:t>
            </a:r>
            <a:r>
              <a:rPr lang="en-GB" dirty="0">
                <a:latin typeface="Verdana" panose="020B0604030504040204" pitchFamily="34" charset="0"/>
                <a:ea typeface="Verdana" panose="020B0604030504040204" pitchFamily="34" charset="0"/>
              </a:rPr>
              <a:t>set of bounding boxes with corresponding class names and confidence ratings for the items found in the input image make up YoloV4's final output. </a:t>
            </a:r>
          </a:p>
        </p:txBody>
      </p:sp>
    </p:spTree>
    <p:extLst>
      <p:ext uri="{BB962C8B-B14F-4D97-AF65-F5344CB8AC3E}">
        <p14:creationId xmlns:p14="http://schemas.microsoft.com/office/powerpoint/2010/main" val="27762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Verdana" panose="020B0604030504040204" pitchFamily="34" charset="0"/>
                <a:ea typeface="Verdana" panose="020B0604030504040204" pitchFamily="34" charset="0"/>
              </a:rPr>
              <a:t>Distance calculation</a:t>
            </a:r>
            <a:endParaRPr lang="en-US" dirty="0">
              <a:latin typeface="Verdana" panose="020B0604030504040204" pitchFamily="34" charset="0"/>
              <a:ea typeface="Verdana" panose="020B0604030504040204" pitchFamily="34" charset="0"/>
            </a:endParaRPr>
          </a:p>
        </p:txBody>
      </p:sp>
      <p:pic>
        <p:nvPicPr>
          <p:cNvPr id="3" name="Content Placeholder 2"/>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 r="220" b="4787"/>
          <a:stretch/>
        </p:blipFill>
        <p:spPr>
          <a:xfrm>
            <a:off x="901701" y="2217077"/>
            <a:ext cx="5029200" cy="3161374"/>
          </a:xfrm>
        </p:spPr>
      </p:pic>
      <p:pic>
        <p:nvPicPr>
          <p:cNvPr id="6"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472" b="6680"/>
          <a:stretch/>
        </p:blipFill>
        <p:spPr>
          <a:xfrm>
            <a:off x="6273644" y="2217077"/>
            <a:ext cx="5016500" cy="3129624"/>
          </a:xfrm>
        </p:spPr>
      </p:pic>
      <p:sp>
        <p:nvSpPr>
          <p:cNvPr id="11" name="Content Placeholder 2"/>
          <p:cNvSpPr txBox="1">
            <a:spLocks/>
          </p:cNvSpPr>
          <p:nvPr/>
        </p:nvSpPr>
        <p:spPr bwMode="white">
          <a:xfrm>
            <a:off x="1244444" y="1996226"/>
            <a:ext cx="10566556" cy="3812300"/>
          </a:xfrm>
          <a:prstGeom prst="rect">
            <a:avLst/>
          </a:prstGeom>
        </p:spPr>
        <p:txBody>
          <a:bodyPr vert="horz" lIns="91440" tIns="45720" rIns="91440" bIns="45720" rtlCol="0" anchor="t" anchorCtr="0">
            <a:noAutofit/>
          </a:bodyPr>
          <a:lstStyle>
            <a:lvl1pPr marL="285753" indent="-285753" algn="l" defTabSz="457206" rtl="0" eaLnBrk="1" latinLnBrk="0" hangingPunct="1">
              <a:spcBef>
                <a:spcPts val="0"/>
              </a:spcBef>
              <a:spcAft>
                <a:spcPts val="1001"/>
              </a:spcAft>
              <a:buClr>
                <a:schemeClr val="tx1"/>
              </a:buClr>
              <a:buSzPct val="100000"/>
              <a:buFont typeface="Arial"/>
              <a:buChar char="•"/>
              <a:defRPr sz="1801" kern="1200" cap="none">
                <a:solidFill>
                  <a:schemeClr val="tx1"/>
                </a:solidFill>
                <a:effectLst/>
                <a:latin typeface="+mn-lt"/>
                <a:ea typeface="+mn-ea"/>
                <a:cs typeface="+mn-cs"/>
              </a:defRPr>
            </a:lvl1pPr>
            <a:lvl2pPr marL="742959" indent="-285753" algn="l" defTabSz="457206" rtl="0" eaLnBrk="1" latinLnBrk="0" hangingPunct="1">
              <a:spcBef>
                <a:spcPts val="0"/>
              </a:spcBef>
              <a:spcAft>
                <a:spcPts val="1001"/>
              </a:spcAft>
              <a:buClr>
                <a:schemeClr val="tx1"/>
              </a:buClr>
              <a:buSzPct val="100000"/>
              <a:buFont typeface="Arial"/>
              <a:buChar char="•"/>
              <a:defRPr sz="1600" kern="1200" cap="none">
                <a:solidFill>
                  <a:schemeClr val="tx1"/>
                </a:solidFill>
                <a:effectLst/>
                <a:latin typeface="+mn-lt"/>
                <a:ea typeface="+mn-ea"/>
                <a:cs typeface="+mn-cs"/>
              </a:defRPr>
            </a:lvl2pPr>
            <a:lvl3pPr marL="1200164" indent="-285753" algn="l" defTabSz="457206" rtl="0" eaLnBrk="1" latinLnBrk="0" hangingPunct="1">
              <a:spcBef>
                <a:spcPts val="0"/>
              </a:spcBef>
              <a:spcAft>
                <a:spcPts val="1001"/>
              </a:spcAft>
              <a:buClr>
                <a:schemeClr val="tx1"/>
              </a:buClr>
              <a:buSzPct val="100000"/>
              <a:buFont typeface="Arial"/>
              <a:buChar char="•"/>
              <a:defRPr sz="1401" kern="1200" cap="none">
                <a:solidFill>
                  <a:schemeClr val="tx1"/>
                </a:solidFill>
                <a:effectLst/>
                <a:latin typeface="+mn-lt"/>
                <a:ea typeface="+mn-ea"/>
                <a:cs typeface="+mn-cs"/>
              </a:defRPr>
            </a:lvl3pPr>
            <a:lvl4pPr marL="1543070"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4pPr>
            <a:lvl5pPr marL="2000276" indent="-171453"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5pPr>
            <a:lvl6pPr marL="2514632"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6pPr>
            <a:lvl7pPr marL="2971838"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7pPr>
            <a:lvl8pPr marL="3429044"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8pPr>
            <a:lvl9pPr marL="3886249" indent="-228604" algn="l" defTabSz="457206" rtl="0" eaLnBrk="1" latinLnBrk="0" hangingPunct="1">
              <a:spcBef>
                <a:spcPts val="0"/>
              </a:spcBef>
              <a:spcAft>
                <a:spcPts val="1001"/>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just">
              <a:lnSpc>
                <a:spcPct val="150000"/>
              </a:lnSpc>
              <a:buNone/>
            </a:pPr>
            <a:endParaRPr lang="en-US" sz="2000" dirty="0"/>
          </a:p>
        </p:txBody>
      </p:sp>
    </p:spTree>
    <p:extLst>
      <p:ext uri="{BB962C8B-B14F-4D97-AF65-F5344CB8AC3E}">
        <p14:creationId xmlns:p14="http://schemas.microsoft.com/office/powerpoint/2010/main" val="213835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latin typeface="Verdana" panose="020B0604030504040204" pitchFamily="34" charset="0"/>
                <a:ea typeface="Verdana" panose="020B0604030504040204" pitchFamily="34" charset="0"/>
              </a:rPr>
              <a:t>Metrics for distance</a:t>
            </a:r>
            <a:endParaRPr lang="en-GB" dirty="0">
              <a:latin typeface="Verdana" panose="020B0604030504040204" pitchFamily="34" charset="0"/>
              <a:ea typeface="Verdana" panose="020B0604030504040204" pitchFamily="34" charset="0"/>
            </a:endParaRPr>
          </a:p>
        </p:txBody>
      </p:sp>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685801" y="2453801"/>
                <a:ext cx="10840914" cy="3921600"/>
              </a:xfrm>
            </p:spPr>
            <p:txBody>
              <a:bodyPr/>
              <a:lstStyle/>
              <a:p>
                <a:pPr marL="0" indent="0" algn="ctr">
                  <a:buNone/>
                </a:pPr>
                <a:r>
                  <a:rPr lang="en-US" sz="2800" b="1" dirty="0" smtClean="0">
                    <a:latin typeface="Verdana" panose="020B0604030504040204" pitchFamily="34" charset="0"/>
                    <a:ea typeface="Verdana" panose="020B0604030504040204" pitchFamily="34" charset="0"/>
                  </a:rPr>
                  <a:t>          Focal </a:t>
                </a:r>
                <a:r>
                  <a:rPr lang="en-US" sz="2800" b="1" dirty="0">
                    <a:latin typeface="Verdana" panose="020B0604030504040204" pitchFamily="34" charset="0"/>
                    <a:ea typeface="Verdana" panose="020B0604030504040204" pitchFamily="34" charset="0"/>
                  </a:rPr>
                  <a:t>length </a:t>
                </a:r>
                <a:r>
                  <a:rPr lang="en-US" sz="2800" dirty="0" smtClean="0">
                    <a:latin typeface="Verdana" panose="020B0604030504040204" pitchFamily="34" charset="0"/>
                    <a:ea typeface="Verdana" panose="020B0604030504040204" pitchFamily="34" charset="0"/>
                  </a:rPr>
                  <a:t>=  </a:t>
                </a:r>
                <a14:m>
                  <m:oMath xmlns:m="http://schemas.openxmlformats.org/officeDocument/2006/math">
                    <m:f>
                      <m:fPr>
                        <m:ctrlPr>
                          <a:rPr lang="en-US" sz="2800" b="1" i="1">
                            <a:latin typeface="Cambria Math" panose="02040503050406030204" pitchFamily="18" charset="0"/>
                          </a:rPr>
                        </m:ctrlPr>
                      </m:fPr>
                      <m:num>
                        <m:r>
                          <a:rPr lang="en-US" sz="2800" b="1" i="1">
                            <a:latin typeface="Cambria Math" panose="02040503050406030204" pitchFamily="18" charset="0"/>
                          </a:rPr>
                          <m:t>𝒘𝒊𝒅𝒕𝒉</m:t>
                        </m:r>
                        <m:r>
                          <a:rPr lang="en-US" sz="2800" b="1" i="1">
                            <a:latin typeface="Cambria Math" panose="02040503050406030204" pitchFamily="18" charset="0"/>
                          </a:rPr>
                          <m:t> </m:t>
                        </m:r>
                        <m:r>
                          <a:rPr lang="en-US" sz="2800" b="1" i="1">
                            <a:latin typeface="Cambria Math" panose="02040503050406030204" pitchFamily="18" charset="0"/>
                          </a:rPr>
                          <m:t>𝒊𝒏</m:t>
                        </m:r>
                        <m:r>
                          <a:rPr lang="en-US" sz="2800" b="1" i="1">
                            <a:latin typeface="Cambria Math" panose="02040503050406030204" pitchFamily="18" charset="0"/>
                          </a:rPr>
                          <m:t> </m:t>
                        </m:r>
                        <m:r>
                          <a:rPr lang="en-US" sz="2800" b="1" i="1">
                            <a:latin typeface="Cambria Math" panose="02040503050406030204" pitchFamily="18" charset="0"/>
                          </a:rPr>
                          <m:t>𝒓𝒆𝒇</m:t>
                        </m:r>
                        <m:r>
                          <a:rPr lang="en-US" sz="2800" b="1" i="1">
                            <a:latin typeface="Cambria Math" panose="02040503050406030204" pitchFamily="18" charset="0"/>
                          </a:rPr>
                          <m:t> </m:t>
                        </m:r>
                        <m:r>
                          <a:rPr lang="en-US" sz="2800" b="1" i="1">
                            <a:latin typeface="Cambria Math" panose="02040503050406030204" pitchFamily="18" charset="0"/>
                          </a:rPr>
                          <m:t>𝒊𝒎𝒂𝒈𝒆</m:t>
                        </m:r>
                        <m:r>
                          <a:rPr lang="en-US" sz="2800" b="1" i="1">
                            <a:latin typeface="Cambria Math" panose="02040503050406030204" pitchFamily="18" charset="0"/>
                          </a:rPr>
                          <m:t>∗</m:t>
                        </m:r>
                        <m:r>
                          <a:rPr lang="en-US" sz="2800" b="1" i="1">
                            <a:latin typeface="Cambria Math" panose="02040503050406030204" pitchFamily="18" charset="0"/>
                          </a:rPr>
                          <m:t>𝒌𝒏𝒐𝒘𝒏</m:t>
                        </m:r>
                        <m:r>
                          <a:rPr lang="en-US" sz="2800" b="1" i="1">
                            <a:latin typeface="Cambria Math" panose="02040503050406030204" pitchFamily="18" charset="0"/>
                          </a:rPr>
                          <m:t> </m:t>
                        </m:r>
                        <m:r>
                          <a:rPr lang="en-US" sz="2800" b="1" i="1">
                            <a:latin typeface="Cambria Math" panose="02040503050406030204" pitchFamily="18" charset="0"/>
                          </a:rPr>
                          <m:t>𝒅𝒊𝒔𝒕𝒂𝒏𝒄𝒆</m:t>
                        </m:r>
                      </m:num>
                      <m:den>
                        <m:r>
                          <a:rPr lang="en-US" sz="2800" b="1" i="1">
                            <a:latin typeface="Cambria Math" panose="02040503050406030204" pitchFamily="18" charset="0"/>
                          </a:rPr>
                          <m:t>𝒓𝒆𝒂𝒍</m:t>
                        </m:r>
                        <m:r>
                          <a:rPr lang="en-GB" sz="2800" b="1" i="1" smtClean="0">
                            <a:latin typeface="Cambria Math" panose="02040503050406030204" pitchFamily="18" charset="0"/>
                          </a:rPr>
                          <m:t> </m:t>
                        </m:r>
                        <m:r>
                          <a:rPr lang="en-US" sz="2800" b="1" i="1">
                            <a:latin typeface="Cambria Math" panose="02040503050406030204" pitchFamily="18" charset="0"/>
                          </a:rPr>
                          <m:t>𝒘𝒊𝒅𝒕𝒉</m:t>
                        </m:r>
                      </m:den>
                    </m:f>
                  </m:oMath>
                </a14:m>
                <a:endParaRPr lang="en-GB" sz="2800" dirty="0" smtClean="0">
                  <a:latin typeface="Verdana" panose="020B0604030504040204" pitchFamily="34" charset="0"/>
                  <a:ea typeface="Verdana" panose="020B0604030504040204" pitchFamily="34" charset="0"/>
                </a:endParaRPr>
              </a:p>
              <a:p>
                <a:endParaRPr lang="en-GB" dirty="0">
                  <a:latin typeface="Verdana" panose="020B0604030504040204" pitchFamily="34" charset="0"/>
                  <a:ea typeface="Verdana" panose="020B0604030504040204" pitchFamily="34" charset="0"/>
                </a:endParaRPr>
              </a:p>
              <a:p>
                <a:r>
                  <a:rPr lang="en-GB" dirty="0" smtClean="0">
                    <a:latin typeface="Verdana" panose="020B0604030504040204" pitchFamily="34" charset="0"/>
                    <a:ea typeface="Verdana" panose="020B0604030504040204" pitchFamily="34" charset="0"/>
                  </a:rPr>
                  <a:t>                           </a:t>
                </a:r>
                <a:r>
                  <a:rPr lang="en-US" sz="2800" b="1" dirty="0" smtClean="0">
                    <a:latin typeface="Verdana" panose="020B0604030504040204" pitchFamily="34" charset="0"/>
                    <a:ea typeface="Verdana" panose="020B0604030504040204" pitchFamily="34" charset="0"/>
                  </a:rPr>
                  <a:t>Distance</a:t>
                </a:r>
                <a:r>
                  <a:rPr lang="en-US" sz="2800" dirty="0" smtClean="0">
                    <a:latin typeface="Verdana" panose="020B0604030504040204" pitchFamily="34" charset="0"/>
                    <a:ea typeface="Verdana" panose="020B0604030504040204" pitchFamily="34" charset="0"/>
                  </a:rPr>
                  <a:t>    =   </a:t>
                </a:r>
                <a14:m>
                  <m:oMath xmlns:m="http://schemas.openxmlformats.org/officeDocument/2006/math">
                    <m:f>
                      <m:fPr>
                        <m:ctrlPr>
                          <a:rPr lang="en-US" sz="2800" b="1" i="1">
                            <a:latin typeface="Cambria Math" panose="02040503050406030204" pitchFamily="18" charset="0"/>
                          </a:rPr>
                        </m:ctrlPr>
                      </m:fPr>
                      <m:num>
                        <m:r>
                          <a:rPr lang="en-US" sz="2800" b="1" i="1">
                            <a:latin typeface="Cambria Math" panose="02040503050406030204" pitchFamily="18" charset="0"/>
                          </a:rPr>
                          <m:t>𝒓𝒆𝒂𝒍</m:t>
                        </m:r>
                        <m:r>
                          <a:rPr lang="en-US" sz="2800" b="1" i="1">
                            <a:latin typeface="Cambria Math" panose="02040503050406030204" pitchFamily="18" charset="0"/>
                          </a:rPr>
                          <m:t> </m:t>
                        </m:r>
                        <m:r>
                          <a:rPr lang="en-US" sz="2800" b="1" i="1">
                            <a:latin typeface="Cambria Math" panose="02040503050406030204" pitchFamily="18" charset="0"/>
                          </a:rPr>
                          <m:t>𝒘𝒊𝒅𝒕𝒉</m:t>
                        </m:r>
                        <m:r>
                          <a:rPr lang="en-US" sz="2800" b="1" i="1">
                            <a:latin typeface="Cambria Math" panose="02040503050406030204" pitchFamily="18" charset="0"/>
                          </a:rPr>
                          <m:t>∗</m:t>
                        </m:r>
                        <m:r>
                          <a:rPr lang="en-US" sz="2800" b="1" i="1">
                            <a:latin typeface="Cambria Math" panose="02040503050406030204" pitchFamily="18" charset="0"/>
                          </a:rPr>
                          <m:t>𝒇𝒐𝒄𝒂𝒍</m:t>
                        </m:r>
                        <m:r>
                          <a:rPr lang="en-US" sz="2800" b="1" i="1">
                            <a:latin typeface="Cambria Math" panose="02040503050406030204" pitchFamily="18" charset="0"/>
                          </a:rPr>
                          <m:t> </m:t>
                        </m:r>
                        <m:r>
                          <a:rPr lang="en-US" sz="2800" b="1" i="1">
                            <a:latin typeface="Cambria Math" panose="02040503050406030204" pitchFamily="18" charset="0"/>
                          </a:rPr>
                          <m:t>𝒍𝒆𝒏𝒈𝒕𝒉</m:t>
                        </m:r>
                      </m:num>
                      <m:den>
                        <m:r>
                          <a:rPr lang="en-US" sz="2800" b="1" i="1">
                            <a:latin typeface="Cambria Math" panose="02040503050406030204" pitchFamily="18" charset="0"/>
                          </a:rPr>
                          <m:t>𝒘𝒊𝒅𝒕𝒉</m:t>
                        </m:r>
                        <m:r>
                          <a:rPr lang="en-GB" sz="2800" b="1" i="1" smtClean="0">
                            <a:latin typeface="Cambria Math" panose="02040503050406030204" pitchFamily="18" charset="0"/>
                          </a:rPr>
                          <m:t> </m:t>
                        </m:r>
                        <m:r>
                          <a:rPr lang="en-US" sz="2800" b="1" i="1">
                            <a:latin typeface="Cambria Math" panose="02040503050406030204" pitchFamily="18" charset="0"/>
                          </a:rPr>
                          <m:t>𝒊𝒏</m:t>
                        </m:r>
                        <m:r>
                          <a:rPr lang="en-GB" sz="2800" b="1" i="1" smtClean="0">
                            <a:latin typeface="Cambria Math" panose="02040503050406030204" pitchFamily="18" charset="0"/>
                          </a:rPr>
                          <m:t> </m:t>
                        </m:r>
                        <m:r>
                          <a:rPr lang="en-US" sz="2800" b="1" i="1">
                            <a:latin typeface="Cambria Math" panose="02040503050406030204" pitchFamily="18" charset="0"/>
                          </a:rPr>
                          <m:t>𝒇𝒓𝒂𝒎𝒆</m:t>
                        </m:r>
                      </m:den>
                    </m:f>
                  </m:oMath>
                </a14:m>
                <a:endParaRPr lang="en-GB" sz="2800" dirty="0">
                  <a:latin typeface="Verdana" panose="020B0604030504040204" pitchFamily="34" charset="0"/>
                  <a:ea typeface="Verdana" panose="020B0604030504040204" pitchFamily="34" charset="0"/>
                </a:endParaRPr>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685801" y="2453801"/>
                <a:ext cx="10840914" cy="3921600"/>
              </a:xfrm>
              <a:blipFill rotWithShape="0">
                <a:blip r:embed="rId2"/>
                <a:stretch>
                  <a:fillRect l="-394"/>
                </a:stretch>
              </a:blipFill>
            </p:spPr>
            <p:txBody>
              <a:bodyPr/>
              <a:lstStyle/>
              <a:p>
                <a:r>
                  <a:rPr lang="en-GB">
                    <a:noFill/>
                  </a:rPr>
                  <a:t> </a:t>
                </a:r>
              </a:p>
            </p:txBody>
          </p:sp>
        </mc:Fallback>
      </mc:AlternateContent>
    </p:spTree>
    <p:extLst>
      <p:ext uri="{BB962C8B-B14F-4D97-AF65-F5344CB8AC3E}">
        <p14:creationId xmlns:p14="http://schemas.microsoft.com/office/powerpoint/2010/main" val="277322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latin typeface="Verdana" panose="020B0604030504040204" pitchFamily="34" charset="0"/>
                <a:ea typeface="Verdana" panose="020B0604030504040204" pitchFamily="34" charset="0"/>
              </a:rPr>
              <a:t>Text-to-speech conversion</a:t>
            </a:r>
            <a:endParaRPr lang="en-GB" dirty="0">
              <a:latin typeface="Verdana" panose="020B0604030504040204" pitchFamily="34" charset="0"/>
              <a:ea typeface="Verdana" panose="020B0604030504040204" pitchFamily="34" charset="0"/>
            </a:endParaRPr>
          </a:p>
        </p:txBody>
      </p:sp>
      <p:sp>
        <p:nvSpPr>
          <p:cNvPr id="5" name="Content Placeholder 4"/>
          <p:cNvSpPr>
            <a:spLocks noGrp="1"/>
          </p:cNvSpPr>
          <p:nvPr>
            <p:ph sz="half" idx="1"/>
          </p:nvPr>
        </p:nvSpPr>
        <p:spPr>
          <a:xfrm>
            <a:off x="685802" y="1869601"/>
            <a:ext cx="6997697" cy="3921601"/>
          </a:xfrm>
        </p:spPr>
        <p:txBody>
          <a:bodyPr>
            <a:normAutofit fontScale="92500" lnSpcReduction="20000"/>
          </a:bodyPr>
          <a:lstStyle/>
          <a:p>
            <a:r>
              <a:rPr lang="en-GB" sz="2200" dirty="0">
                <a:latin typeface="Verdana" panose="020B0604030504040204" pitchFamily="34" charset="0"/>
                <a:ea typeface="Verdana" panose="020B0604030504040204" pitchFamily="34" charset="0"/>
                <a:cs typeface="Times New Roman" panose="02020603050405020304" pitchFamily="18" charset="0"/>
              </a:rPr>
              <a:t>A process known as text-to-speech (TTS) conversion converts written material into spoken words</a:t>
            </a:r>
            <a:r>
              <a:rPr lang="en-GB" sz="2200" dirty="0" smtClean="0">
                <a:latin typeface="Verdana" panose="020B0604030504040204" pitchFamily="34" charset="0"/>
                <a:ea typeface="Verdana" panose="020B0604030504040204" pitchFamily="34" charset="0"/>
                <a:cs typeface="Times New Roman" panose="02020603050405020304" pitchFamily="18" charset="0"/>
              </a:rPr>
              <a:t>.</a:t>
            </a:r>
          </a:p>
          <a:p>
            <a:r>
              <a:rPr lang="en-GB" sz="2200" dirty="0">
                <a:latin typeface="Verdana" panose="020B0604030504040204" pitchFamily="34" charset="0"/>
                <a:ea typeface="Verdana" panose="020B0604030504040204" pitchFamily="34" charset="0"/>
                <a:cs typeface="Times New Roman" panose="02020603050405020304" pitchFamily="18" charset="0"/>
              </a:rPr>
              <a:t>TTS conversion normally takes a number of steps. The words, punctuation, and structure of the text are first identified and analysed. </a:t>
            </a:r>
            <a:endParaRPr lang="en-GB" sz="2200" dirty="0" smtClean="0">
              <a:latin typeface="Verdana" panose="020B0604030504040204" pitchFamily="34" charset="0"/>
              <a:ea typeface="Verdana" panose="020B0604030504040204" pitchFamily="34" charset="0"/>
              <a:cs typeface="Times New Roman" panose="02020603050405020304" pitchFamily="18" charset="0"/>
            </a:endParaRPr>
          </a:p>
          <a:p>
            <a:r>
              <a:rPr lang="en-GB" sz="2200" dirty="0" smtClean="0">
                <a:latin typeface="Verdana" panose="020B0604030504040204" pitchFamily="34" charset="0"/>
                <a:ea typeface="Verdana" panose="020B0604030504040204" pitchFamily="34" charset="0"/>
                <a:cs typeface="Times New Roman" panose="02020603050405020304" pitchFamily="18" charset="0"/>
              </a:rPr>
              <a:t>The </a:t>
            </a:r>
            <a:r>
              <a:rPr lang="en-GB" sz="2200" dirty="0">
                <a:latin typeface="Verdana" panose="020B0604030504040204" pitchFamily="34" charset="0"/>
                <a:ea typeface="Verdana" panose="020B0604030504040204" pitchFamily="34" charset="0"/>
                <a:cs typeface="Times New Roman" panose="02020603050405020304" pitchFamily="18" charset="0"/>
              </a:rPr>
              <a:t>next step is to break the words down into phonemes, which are the fundamental building blocks of language. The desired speech output is then produced by combining the phonemes</a:t>
            </a:r>
            <a:r>
              <a:rPr lang="en-GB" sz="2200" dirty="0" smtClean="0">
                <a:latin typeface="Verdana" panose="020B0604030504040204" pitchFamily="34" charset="0"/>
                <a:ea typeface="Verdana" panose="020B0604030504040204" pitchFamily="34" charset="0"/>
                <a:cs typeface="Times New Roman" panose="02020603050405020304" pitchFamily="18" charset="0"/>
              </a:rPr>
              <a:t>.</a:t>
            </a:r>
          </a:p>
          <a:p>
            <a:r>
              <a:rPr lang="en-GB" sz="2200" dirty="0" smtClean="0">
                <a:latin typeface="Verdana" panose="020B0604030504040204" pitchFamily="34" charset="0"/>
                <a:ea typeface="Verdana" panose="020B0604030504040204" pitchFamily="34" charset="0"/>
                <a:cs typeface="Times New Roman" panose="02020603050405020304" pitchFamily="18" charset="0"/>
              </a:rPr>
              <a:t>TTS </a:t>
            </a:r>
            <a:r>
              <a:rPr lang="en-GB" sz="2200" dirty="0">
                <a:latin typeface="Verdana" panose="020B0604030504040204" pitchFamily="34" charset="0"/>
                <a:ea typeface="Verdana" panose="020B0604030504040204" pitchFamily="34" charset="0"/>
                <a:cs typeface="Times New Roman" panose="02020603050405020304" pitchFamily="18" charset="0"/>
              </a:rPr>
              <a:t>is a valuable tool for a SELF-WALKING ASSISTANCE FOR </a:t>
            </a:r>
            <a:r>
              <a:rPr lang="en-GB" sz="2200" dirty="0" smtClean="0">
                <a:latin typeface="Verdana" panose="020B0604030504040204" pitchFamily="34" charset="0"/>
                <a:ea typeface="Verdana" panose="020B0604030504040204" pitchFamily="34" charset="0"/>
                <a:cs typeface="Times New Roman" panose="02020603050405020304" pitchFamily="18" charset="0"/>
              </a:rPr>
              <a:t>BLIND.</a:t>
            </a:r>
          </a:p>
          <a:p>
            <a:endParaRPr lang="en-GB" dirty="0" smtClean="0">
              <a:latin typeface="Verdana" panose="020B0604030504040204" pitchFamily="34" charset="0"/>
              <a:ea typeface="Verdana" panose="020B0604030504040204" pitchFamily="34" charset="0"/>
            </a:endParaRPr>
          </a:p>
          <a:p>
            <a:endParaRPr lang="en-GB" dirty="0" smtClean="0">
              <a:latin typeface="Verdana" panose="020B0604030504040204" pitchFamily="34" charset="0"/>
              <a:ea typeface="Verdana" panose="020B0604030504040204" pitchFamily="34" charset="0"/>
            </a:endParaRPr>
          </a:p>
          <a:p>
            <a:pPr marL="0" indent="0">
              <a:buNone/>
            </a:pPr>
            <a:endParaRPr lang="en-GB" dirty="0" smtClean="0">
              <a:latin typeface="Verdana" panose="020B0604030504040204" pitchFamily="34" charset="0"/>
              <a:ea typeface="Verdana" panose="020B0604030504040204" pitchFamily="34" charset="0"/>
            </a:endParaRPr>
          </a:p>
          <a:p>
            <a:endParaRPr lang="en-GB" dirty="0">
              <a:latin typeface="Verdana" panose="020B0604030504040204" pitchFamily="34" charset="0"/>
              <a:ea typeface="Verdana" panose="020B0604030504040204" pitchFamily="34" charset="0"/>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506557" y="2731851"/>
            <a:ext cx="2197100" cy="21971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1106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893" y="292100"/>
            <a:ext cx="10840914" cy="1260000"/>
          </a:xfrm>
        </p:spPr>
        <p:txBody>
          <a:bodyPr/>
          <a:lstStyle/>
          <a:p>
            <a:r>
              <a:rPr lang="en-GB" dirty="0" smtClean="0">
                <a:latin typeface="Verdana" panose="020B0604030504040204" pitchFamily="34" charset="0"/>
                <a:ea typeface="Verdana" panose="020B0604030504040204" pitchFamily="34" charset="0"/>
              </a:rPr>
              <a:t>interface</a:t>
            </a:r>
            <a:endParaRPr lang="en-GB" dirty="0">
              <a:latin typeface="Verdana" panose="020B0604030504040204" pitchFamily="34" charset="0"/>
              <a:ea typeface="Verdana" panose="020B0604030504040204" pitchFamily="34"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500" y="1463200"/>
            <a:ext cx="9537700" cy="4533900"/>
          </a:xfrm>
        </p:spPr>
      </p:pic>
    </p:spTree>
    <p:extLst>
      <p:ext uri="{BB962C8B-B14F-4D97-AF65-F5344CB8AC3E}">
        <p14:creationId xmlns:p14="http://schemas.microsoft.com/office/powerpoint/2010/main" val="18709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latin typeface="Verdana" panose="020B0604030504040204" pitchFamily="34" charset="0"/>
                <a:ea typeface="Verdana" panose="020B0604030504040204" pitchFamily="34" charset="0"/>
              </a:rPr>
              <a:t>output</a:t>
            </a:r>
            <a:endParaRPr lang="en-GB" dirty="0">
              <a:latin typeface="Verdana" panose="020B0604030504040204" pitchFamily="34" charset="0"/>
              <a:ea typeface="Verdana" panose="020B0604030504040204" pitchFamily="34"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15373" y="1870075"/>
            <a:ext cx="4981166" cy="3921125"/>
          </a:xfrm>
        </p:spPr>
      </p:pic>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32994" y="1870075"/>
            <a:ext cx="4950549" cy="3921125"/>
          </a:xfrm>
        </p:spPr>
      </p:pic>
    </p:spTree>
    <p:extLst>
      <p:ext uri="{BB962C8B-B14F-4D97-AF65-F5344CB8AC3E}">
        <p14:creationId xmlns:p14="http://schemas.microsoft.com/office/powerpoint/2010/main" val="34004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7635B398-1E7F-44AD-8356-8345134C958C}"/>
              </a:ext>
            </a:extLst>
          </p:cNvPr>
          <p:cNvSpPr>
            <a:spLocks noGrp="1"/>
          </p:cNvSpPr>
          <p:nvPr>
            <p:ph type="ctrTitle"/>
          </p:nvPr>
        </p:nvSpPr>
        <p:spPr>
          <a:xfrm>
            <a:off x="1914665" y="2008731"/>
            <a:ext cx="10025593" cy="2421465"/>
          </a:xfrm>
        </p:spPr>
        <p:txBody>
          <a:bodyPr/>
          <a:lstStyle/>
          <a:p>
            <a:r>
              <a:rPr lang="en-US" dirty="0" smtClean="0">
                <a:latin typeface="Times New Roman" panose="02020603050405020304" pitchFamily="18" charset="0"/>
                <a:cs typeface="Times New Roman" panose="02020603050405020304" pitchFamily="18" charset="0"/>
              </a:rPr>
              <a:t>OBJECT DETECTION SYSTEM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WITH VOICE ALERT FOR BLIND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74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253" y="1870075"/>
            <a:ext cx="4901406" cy="39211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83129" y="1870075"/>
            <a:ext cx="4050279" cy="3921125"/>
          </a:xfrm>
        </p:spPr>
      </p:pic>
    </p:spTree>
    <p:extLst>
      <p:ext uri="{BB962C8B-B14F-4D97-AF65-F5344CB8AC3E}">
        <p14:creationId xmlns:p14="http://schemas.microsoft.com/office/powerpoint/2010/main" val="101958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5800" y="1874234"/>
            <a:ext cx="5040313" cy="3912806"/>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0672" y="1870075"/>
            <a:ext cx="4995194" cy="3921125"/>
          </a:xfrm>
        </p:spPr>
      </p:pic>
    </p:spTree>
    <p:extLst>
      <p:ext uri="{BB962C8B-B14F-4D97-AF65-F5344CB8AC3E}">
        <p14:creationId xmlns:p14="http://schemas.microsoft.com/office/powerpoint/2010/main" val="39230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6048" y="1870075"/>
            <a:ext cx="4999817" cy="392112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88113" y="1872830"/>
            <a:ext cx="5040312" cy="3915614"/>
          </a:xfrm>
        </p:spPr>
      </p:pic>
    </p:spTree>
    <p:extLst>
      <p:ext uri="{BB962C8B-B14F-4D97-AF65-F5344CB8AC3E}">
        <p14:creationId xmlns:p14="http://schemas.microsoft.com/office/powerpoint/2010/main" val="366038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BA199-95B7-41B3-9A72-44BD819B1C1F}"/>
              </a:ext>
            </a:extLst>
          </p:cNvPr>
          <p:cNvSpPr>
            <a:spLocks noGrp="1"/>
          </p:cNvSpPr>
          <p:nvPr>
            <p:ph type="title"/>
          </p:nvPr>
        </p:nvSpPr>
        <p:spPr/>
        <p:txBody>
          <a:bodyPr>
            <a:normAutofit/>
          </a:bodyPr>
          <a:lstStyle/>
          <a:p>
            <a:r>
              <a:rPr lang="en-US" sz="3200" dirty="0" smtClean="0">
                <a:latin typeface="Verdana" panose="020B0604030504040204" pitchFamily="34" charset="0"/>
                <a:ea typeface="Verdana" panose="020B0604030504040204" pitchFamily="34" charset="0"/>
              </a:rPr>
              <a:t>Conclusion</a:t>
            </a:r>
            <a:endParaRPr lang="en-US" sz="3200" dirty="0">
              <a:latin typeface="Verdana" panose="020B0604030504040204" pitchFamily="34" charset="0"/>
              <a:ea typeface="Verdana" panose="020B0604030504040204" pitchFamily="34" charset="0"/>
            </a:endParaRPr>
          </a:p>
        </p:txBody>
      </p:sp>
      <p:pic>
        <p:nvPicPr>
          <p:cNvPr id="10" name="Picture 9" descr="gavel icon ">
            <a:extLst>
              <a:ext uri="{FF2B5EF4-FFF2-40B4-BE49-F238E27FC236}">
                <a16:creationId xmlns:a16="http://schemas.microsoft.com/office/drawing/2014/main" xmlns="" id="{4CC9C727-CD5E-461F-9DE1-B579A54D1FE9}"/>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3571742" y="509872"/>
            <a:ext cx="1171575" cy="1171575"/>
          </a:xfrm>
          <a:prstGeom prst="rect">
            <a:avLst/>
          </a:prstGeom>
        </p:spPr>
      </p:pic>
      <p:sp>
        <p:nvSpPr>
          <p:cNvPr id="6" name="Content Placeholder 5"/>
          <p:cNvSpPr>
            <a:spLocks noGrp="1"/>
          </p:cNvSpPr>
          <p:nvPr>
            <p:ph sz="half" idx="2"/>
          </p:nvPr>
        </p:nvSpPr>
        <p:spPr>
          <a:xfrm>
            <a:off x="685801" y="2165815"/>
            <a:ext cx="10840914" cy="3552405"/>
          </a:xfrm>
        </p:spPr>
        <p:txBody>
          <a:bodyPr>
            <a:normAutofit/>
          </a:bodyPr>
          <a:lstStyle/>
          <a:p>
            <a:pPr marL="0" indent="0">
              <a:buNone/>
            </a:pPr>
            <a:r>
              <a:rPr lang="en-US" sz="2000" dirty="0">
                <a:latin typeface="Verdana" panose="020B0604030504040204" pitchFamily="34" charset="0"/>
                <a:ea typeface="Verdana" panose="020B0604030504040204" pitchFamily="34" charset="0"/>
                <a:cs typeface="Times New Roman"/>
                <a:sym typeface="Times New Roman"/>
              </a:rPr>
              <a:t>Several technologies have been created to aid visually impaired persons. One such attempt is that we would wish to make an Integrated Machine Learning System that allows the blind victims to identify and classify real-time objects generating voice feedback and distance. Which also produces warnings whether they are very close or far away from the thing. For visually blind folks, this technology gives voice direction. This technique has been introduced specifically to assist blind individuals. The precision, on the other hand, can be improved. Furthermore, the current system is based on the Machine learning, it can be altered to work with any device that is convenient.</a:t>
            </a: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3107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709611" y="150507"/>
            <a:ext cx="9905998" cy="1478570"/>
          </a:xfrm>
        </p:spPr>
        <p:txBody>
          <a:bodyPr/>
          <a:lstStyle/>
          <a:p>
            <a:r>
              <a:rPr lang="en-IN" dirty="0">
                <a:latin typeface="Verdana" panose="020B0604030504040204" pitchFamily="34" charset="0"/>
                <a:ea typeface="Verdana" panose="020B0604030504040204" pitchFamily="34" charset="0"/>
              </a:rPr>
              <a:t>References</a:t>
            </a:r>
          </a:p>
        </p:txBody>
      </p:sp>
      <p:sp>
        <p:nvSpPr>
          <p:cNvPr id="11" name="Content Placeholder 4"/>
          <p:cNvSpPr>
            <a:spLocks noGrp="1"/>
          </p:cNvSpPr>
          <p:nvPr>
            <p:ph idx="1"/>
          </p:nvPr>
        </p:nvSpPr>
        <p:spPr>
          <a:xfrm>
            <a:off x="1090610" y="1965539"/>
            <a:ext cx="9905999" cy="3541714"/>
          </a:xfrm>
        </p:spPr>
        <p:txBody>
          <a:bodyPr>
            <a:noAutofit/>
          </a:bodyPr>
          <a:lstStyle/>
          <a:p>
            <a:pPr marL="0" lvl="0" indent="0" algn="just">
              <a:spcBef>
                <a:spcPts val="1000"/>
              </a:spcBef>
              <a:spcAft>
                <a:spcPts val="0"/>
              </a:spcAft>
              <a:buNone/>
            </a:pPr>
            <a:r>
              <a:rPr lang="en-GB" sz="2000" dirty="0">
                <a:latin typeface="Verdana" panose="020B0604030504040204" pitchFamily="34" charset="0"/>
                <a:ea typeface="Verdana" panose="020B0604030504040204" pitchFamily="34" charset="0"/>
                <a:cs typeface="Times New Roman"/>
                <a:sym typeface="Times New Roman"/>
              </a:rPr>
              <a:t>1] Techniques </a:t>
            </a:r>
            <a:r>
              <a:rPr lang="en-GB" sz="2000" dirty="0" smtClean="0">
                <a:latin typeface="Verdana" panose="020B0604030504040204" pitchFamily="34" charset="0"/>
                <a:ea typeface="Verdana" panose="020B0604030504040204" pitchFamily="34" charset="0"/>
                <a:cs typeface="Times New Roman"/>
                <a:sym typeface="Times New Roman"/>
              </a:rPr>
              <a:t>based on </a:t>
            </a:r>
            <a:r>
              <a:rPr lang="en-GB" sz="2000" dirty="0">
                <a:latin typeface="Verdana" panose="020B0604030504040204" pitchFamily="34" charset="0"/>
                <a:ea typeface="Verdana" panose="020B0604030504040204" pitchFamily="34" charset="0"/>
                <a:cs typeface="Times New Roman"/>
                <a:sym typeface="Times New Roman"/>
              </a:rPr>
              <a:t>Deep Learning “Electronics and Telecommunications Trends, Vol, 33 No. 4 pp. 23-32, Aug.2018 </a:t>
            </a:r>
          </a:p>
          <a:p>
            <a:pPr marL="0" lvl="0" indent="0" algn="just">
              <a:spcBef>
                <a:spcPts val="1000"/>
              </a:spcBef>
              <a:spcAft>
                <a:spcPts val="0"/>
              </a:spcAft>
              <a:buNone/>
            </a:pPr>
            <a:r>
              <a:rPr lang="en-GB" sz="2000" dirty="0">
                <a:latin typeface="Verdana" panose="020B0604030504040204" pitchFamily="34" charset="0"/>
                <a:ea typeface="Verdana" panose="020B0604030504040204" pitchFamily="34" charset="0"/>
                <a:cs typeface="Times New Roman"/>
                <a:sym typeface="Times New Roman"/>
              </a:rPr>
              <a:t>[2] Joseph redmon, “You Only Look Once: Unified, Real-Time Object Detection,” CVPR 2016.IEEE Computer Society Conference on, pp. 27-30 June 2016. </a:t>
            </a:r>
          </a:p>
          <a:p>
            <a:pPr marL="0" lvl="0" indent="0" algn="just">
              <a:spcBef>
                <a:spcPts val="1000"/>
              </a:spcBef>
              <a:spcAft>
                <a:spcPts val="0"/>
              </a:spcAft>
              <a:buNone/>
            </a:pPr>
            <a:r>
              <a:rPr lang="en-GB" sz="2000" dirty="0">
                <a:latin typeface="Verdana" panose="020B0604030504040204" pitchFamily="34" charset="0"/>
                <a:ea typeface="Verdana" panose="020B0604030504040204" pitchFamily="34" charset="0"/>
                <a:cs typeface="Times New Roman"/>
                <a:sym typeface="Times New Roman"/>
              </a:rPr>
              <a:t>[3] Aditya Raj, "Model for Object Detection using Computer Vision and Machine Learning for Decision Making," International Journal of Computer Applications, 2019. </a:t>
            </a:r>
          </a:p>
          <a:p>
            <a:pPr marL="0" lvl="0" indent="0" algn="just">
              <a:spcBef>
                <a:spcPts val="1000"/>
              </a:spcBef>
              <a:spcAft>
                <a:spcPts val="0"/>
              </a:spcAft>
              <a:buNone/>
            </a:pPr>
            <a:r>
              <a:rPr lang="en-GB" sz="2000" dirty="0">
                <a:latin typeface="Verdana" panose="020B0604030504040204" pitchFamily="34" charset="0"/>
                <a:ea typeface="Verdana" panose="020B0604030504040204" pitchFamily="34" charset="0"/>
                <a:cs typeface="Times New Roman"/>
                <a:sym typeface="Times New Roman"/>
              </a:rPr>
              <a:t>[4] Bhumika Gupta, "Study on Object Detection using Open CV Python," International Journal of Computer Applications Foundation of Computer Science, vol. 162, 2017. </a:t>
            </a:r>
          </a:p>
        </p:txBody>
      </p:sp>
    </p:spTree>
    <p:extLst>
      <p:ext uri="{BB962C8B-B14F-4D97-AF65-F5344CB8AC3E}">
        <p14:creationId xmlns:p14="http://schemas.microsoft.com/office/powerpoint/2010/main" val="312126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Google Thank You Slide &amp; PowerPoint Templates"/>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reflection endPos="6500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white">
          <a:xfrm>
            <a:off x="1141413" y="459411"/>
            <a:ext cx="9905998" cy="1478571"/>
          </a:xfrm>
          <a:prstGeom prst="rect">
            <a:avLst/>
          </a:prstGeom>
          <a:effectLst/>
        </p:spPr>
        <p:txBody>
          <a:bodyPr vert="horz" lIns="91440" tIns="45721" rIns="91440" bIns="45721" rtlCol="0" anchor="ctr" anchorCtr="0">
            <a:noAutofit/>
          </a:bodyPr>
          <a:lstStyle>
            <a:lvl1pPr algn="r" defTabSz="457200" rtl="0" eaLnBrk="1" latinLnBrk="0" hangingPunct="1">
              <a:spcBef>
                <a:spcPct val="0"/>
              </a:spcBef>
              <a:buNone/>
              <a:defRPr sz="3000" b="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001" dirty="0" smtClean="0">
                <a:latin typeface="Tahoma" panose="020B0604030504040204" pitchFamily="34" charset="0"/>
                <a:ea typeface="Tahoma" panose="020B0604030504040204" pitchFamily="34" charset="0"/>
                <a:cs typeface="Tahoma" panose="020B0604030504040204" pitchFamily="34" charset="0"/>
              </a:rPr>
              <a:t>Table of contents</a:t>
            </a:r>
            <a:endParaRPr lang="en-IN" sz="3001"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2"/>
          <p:cNvSpPr txBox="1">
            <a:spLocks/>
          </p:cNvSpPr>
          <p:nvPr/>
        </p:nvSpPr>
        <p:spPr bwMode="white">
          <a:xfrm>
            <a:off x="1141413" y="1667526"/>
            <a:ext cx="9905998" cy="4668880"/>
          </a:xfrm>
          <a:prstGeom prst="rect">
            <a:avLst/>
          </a:prstGeom>
        </p:spPr>
        <p:txBody>
          <a:bodyPr vert="horz" lIns="91440" tIns="45721" rIns="91440" bIns="45721" rtlCol="0" anchor="t" anchorCtr="0">
            <a:noAutofit/>
          </a:bodyPr>
          <a:lstStyle>
            <a:lvl1pPr marL="0" indent="0" algn="l" defTabSz="457200" rtl="0" eaLnBrk="1" latinLnBrk="0" hangingPunct="1">
              <a:spcBef>
                <a:spcPts val="0"/>
              </a:spcBef>
              <a:spcAft>
                <a:spcPts val="1000"/>
              </a:spcAft>
              <a:buClr>
                <a:schemeClr val="tx1"/>
              </a:buClr>
              <a:buSzPct val="100000"/>
              <a:buFont typeface="Arial"/>
              <a:buNone/>
              <a:defRPr sz="1800" b="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9pPr>
          </a:lstStyle>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Problem Statement</a:t>
            </a:r>
            <a:endParaRPr lang="en-US" sz="2201" dirty="0">
              <a:latin typeface="Verdana" panose="020B0604030504040204" pitchFamily="34" charset="0"/>
              <a:ea typeface="Verdana" panose="020B0604030504040204" pitchFamily="34" charset="0"/>
              <a:cs typeface="Tahoma" panose="020B0604030504040204" pitchFamily="34" charset="0"/>
            </a:endParaRP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Abstract</a:t>
            </a: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Introduction</a:t>
            </a:r>
            <a:endParaRPr lang="en-US" sz="2201" dirty="0">
              <a:latin typeface="Verdana" panose="020B0604030504040204" pitchFamily="34" charset="0"/>
              <a:ea typeface="Verdana" panose="020B0604030504040204" pitchFamily="34" charset="0"/>
              <a:cs typeface="Tahoma" panose="020B0604030504040204" pitchFamily="34" charset="0"/>
            </a:endParaRPr>
          </a:p>
          <a:p>
            <a:pPr marL="342904" indent="-342904">
              <a:buFont typeface="Wingdings" panose="05000000000000000000" pitchFamily="2" charset="2"/>
              <a:buChar char="§"/>
            </a:pPr>
            <a:r>
              <a:rPr lang="en-US" sz="2201" dirty="0">
                <a:latin typeface="Verdana" panose="020B0604030504040204" pitchFamily="34" charset="0"/>
                <a:ea typeface="Verdana" panose="020B0604030504040204" pitchFamily="34" charset="0"/>
                <a:cs typeface="Tahoma" panose="020B0604030504040204" pitchFamily="34" charset="0"/>
              </a:rPr>
              <a:t>Existing </a:t>
            </a:r>
            <a:r>
              <a:rPr lang="en-US" sz="2201" dirty="0" smtClean="0">
                <a:latin typeface="Verdana" panose="020B0604030504040204" pitchFamily="34" charset="0"/>
                <a:ea typeface="Verdana" panose="020B0604030504040204" pitchFamily="34" charset="0"/>
                <a:cs typeface="Tahoma" panose="020B0604030504040204" pitchFamily="34" charset="0"/>
              </a:rPr>
              <a:t>System and Disadvantages</a:t>
            </a: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Proposed System and Advantages</a:t>
            </a: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Objectives</a:t>
            </a: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Output</a:t>
            </a:r>
            <a:endParaRPr lang="en-US" sz="2201" dirty="0">
              <a:latin typeface="Verdana" panose="020B0604030504040204" pitchFamily="34" charset="0"/>
              <a:ea typeface="Verdana" panose="020B0604030504040204" pitchFamily="34" charset="0"/>
              <a:cs typeface="Tahoma" panose="020B0604030504040204" pitchFamily="34" charset="0"/>
            </a:endParaRP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Conclusion</a:t>
            </a:r>
          </a:p>
          <a:p>
            <a:pPr marL="342904" indent="-342904">
              <a:buFont typeface="Wingdings" panose="05000000000000000000" pitchFamily="2" charset="2"/>
              <a:buChar char="§"/>
            </a:pPr>
            <a:r>
              <a:rPr lang="en-US" sz="2201" dirty="0" smtClean="0">
                <a:latin typeface="Verdana" panose="020B0604030504040204" pitchFamily="34" charset="0"/>
                <a:ea typeface="Verdana" panose="020B0604030504040204" pitchFamily="34" charset="0"/>
                <a:cs typeface="Tahoma" panose="020B0604030504040204" pitchFamily="34" charset="0"/>
              </a:rPr>
              <a:t>References</a:t>
            </a:r>
            <a:endParaRPr lang="en-IN" sz="2201" dirty="0">
              <a:latin typeface="Verdana" panose="020B0604030504040204" pitchFamily="34" charset="0"/>
              <a:ea typeface="Verdan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xmlns="" id="{3FE46CEF-C652-874F-BFCB-9754876B2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440" y="1667526"/>
            <a:ext cx="4183971" cy="3283179"/>
          </a:xfrm>
          <a:prstGeom prst="rect">
            <a:avLst/>
          </a:prstGeom>
        </p:spPr>
      </p:pic>
    </p:spTree>
    <p:extLst>
      <p:ext uri="{BB962C8B-B14F-4D97-AF65-F5344CB8AC3E}">
        <p14:creationId xmlns:p14="http://schemas.microsoft.com/office/powerpoint/2010/main" val="128392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88355"/>
            <a:ext cx="10840914" cy="1260000"/>
          </a:xfrm>
        </p:spPr>
        <p:txBody>
          <a:bodyPr/>
          <a:lstStyle/>
          <a:p>
            <a:r>
              <a:rPr lang="en-US" dirty="0" smtClean="0">
                <a:latin typeface="Verdana" panose="020B0604030504040204" pitchFamily="34" charset="0"/>
                <a:ea typeface="Verdana" panose="020B0604030504040204" pitchFamily="34" charset="0"/>
              </a:rPr>
              <a:t>Problem statement</a:t>
            </a:r>
            <a:endParaRPr lang="en-IN" dirty="0">
              <a:latin typeface="Verdana" panose="020B0604030504040204" pitchFamily="34" charset="0"/>
              <a:ea typeface="Verdana" panose="020B0604030504040204" pitchFamily="34" charset="0"/>
            </a:endParaRPr>
          </a:p>
        </p:txBody>
      </p:sp>
      <p:sp>
        <p:nvSpPr>
          <p:cNvPr id="10" name="Text Placeholder 2">
            <a:extLst>
              <a:ext uri="{FF2B5EF4-FFF2-40B4-BE49-F238E27FC236}">
                <a16:creationId xmlns:a16="http://schemas.microsoft.com/office/drawing/2014/main" xmlns="" id="{1D935431-5E3F-4C1A-BED1-C5BC3D661ED8}"/>
              </a:ext>
            </a:extLst>
          </p:cNvPr>
          <p:cNvSpPr>
            <a:spLocks noGrp="1"/>
          </p:cNvSpPr>
          <p:nvPr>
            <p:ph type="body" idx="1"/>
          </p:nvPr>
        </p:nvSpPr>
        <p:spPr>
          <a:xfrm>
            <a:off x="685801" y="1448354"/>
            <a:ext cx="10840914" cy="5054045"/>
          </a:xfrm>
        </p:spPr>
        <p:txBody>
          <a:bodyPr/>
          <a:lstStyle/>
          <a:p>
            <a:pPr>
              <a:lnSpc>
                <a:spcPct val="150000"/>
              </a:lnSpc>
            </a:pPr>
            <a:r>
              <a:rPr lang="en-IN" sz="2000" dirty="0">
                <a:latin typeface="Verdana" panose="020B0604030504040204" pitchFamily="34" charset="0"/>
                <a:ea typeface="Verdana" panose="020B0604030504040204" pitchFamily="34" charset="0"/>
                <a:cs typeface="Times New Roman" panose="02020603050405020304" pitchFamily="18" charset="0"/>
              </a:rPr>
              <a:t>In today's advanced hi-tech environment, the need for self-sufficiency is </a:t>
            </a:r>
            <a:r>
              <a:rPr lang="en-IN" sz="2000" dirty="0" smtClean="0">
                <a:latin typeface="Verdana" panose="020B0604030504040204" pitchFamily="34" charset="0"/>
                <a:ea typeface="Verdana" panose="020B0604030504040204" pitchFamily="34" charset="0"/>
                <a:cs typeface="Times New Roman" panose="02020603050405020304" pitchFamily="18" charset="0"/>
              </a:rPr>
              <a:t>recognised </a:t>
            </a:r>
            <a:r>
              <a:rPr lang="en-IN" sz="2000" dirty="0">
                <a:latin typeface="Verdana" panose="020B0604030504040204" pitchFamily="34" charset="0"/>
                <a:ea typeface="Verdana" panose="020B0604030504040204" pitchFamily="34" charset="0"/>
                <a:cs typeface="Times New Roman" panose="02020603050405020304" pitchFamily="18" charset="0"/>
              </a:rPr>
              <a:t>in the situation of visually impaired people who are socially restricted. Visually impaired people encounter challenges and are at a disadvantage as a result of a lack of critical information in the surrounding environment, as visual information is what they lack the most. </a:t>
            </a:r>
            <a:r>
              <a:rPr lang="en-GB" sz="2000" dirty="0">
                <a:latin typeface="Verdana" panose="020B0604030504040204" pitchFamily="34" charset="0"/>
                <a:ea typeface="Verdana" panose="020B0604030504040204" pitchFamily="34" charset="0"/>
                <a:cs typeface="Times New Roman" panose="02020603050405020304" pitchFamily="18" charset="0"/>
              </a:rPr>
              <a:t>This project aims to address this issue by proposing an object detection system tailored for the blind, utilizing deep learning techniques</a:t>
            </a:r>
            <a:r>
              <a:rPr lang="en-GB" sz="2000" dirty="0" smtClean="0">
                <a:latin typeface="Verdana" panose="020B0604030504040204" pitchFamily="34" charset="0"/>
                <a:ea typeface="Verdana" panose="020B0604030504040204" pitchFamily="34" charset="0"/>
                <a:cs typeface="Times New Roman" panose="02020603050405020304" pitchFamily="18" charset="0"/>
              </a:rPr>
              <a:t>.</a:t>
            </a:r>
            <a:r>
              <a:rPr lang="en-GB" sz="2000" dirty="0">
                <a:latin typeface="Verdana" panose="020B0604030504040204" pitchFamily="34" charset="0"/>
                <a:ea typeface="Verdana" panose="020B0604030504040204" pitchFamily="34" charset="0"/>
                <a:cs typeface="Times New Roman" panose="02020603050405020304" pitchFamily="18" charset="0"/>
              </a:rPr>
              <a:t> By implementing this system, visually impaired individuals can navigate their surroundings more effectively and autonomously, enhancing their overall independence and safety. </a:t>
            </a: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81017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xmlns="" id="{5BA0452F-E4D7-4ED7-A292-A7A5A20AC516}"/>
              </a:ext>
            </a:extLst>
          </p:cNvPr>
          <p:cNvSpPr>
            <a:spLocks noGrp="1"/>
          </p:cNvSpPr>
          <p:nvPr>
            <p:ph type="body" sz="half" idx="4294967295"/>
          </p:nvPr>
        </p:nvSpPr>
        <p:spPr>
          <a:xfrm>
            <a:off x="554061" y="1752600"/>
            <a:ext cx="11104539" cy="4723983"/>
          </a:xfrm>
          <a:prstGeom prst="rect">
            <a:avLst/>
          </a:prstGeom>
        </p:spPr>
        <p:txBody>
          <a:bodyPr>
            <a:noAutofit/>
          </a:bodyPr>
          <a:lstStyle/>
          <a:p>
            <a:pPr marL="0" indent="0">
              <a:buNone/>
            </a:pPr>
            <a:r>
              <a:rPr lang="en-US" sz="2000" dirty="0" smtClean="0">
                <a:latin typeface="Verdana" panose="020B0604030504040204" pitchFamily="34" charset="0"/>
                <a:ea typeface="Verdana" panose="020B0604030504040204" pitchFamily="34" charset="0"/>
                <a:cs typeface="Times New Roman" panose="02020603050405020304" pitchFamily="18" charset="0"/>
              </a:rPr>
              <a:t>As </a:t>
            </a:r>
            <a:r>
              <a:rPr lang="en-US" sz="2000" dirty="0">
                <a:latin typeface="Verdana" panose="020B0604030504040204" pitchFamily="34" charset="0"/>
                <a:ea typeface="Verdana" panose="020B0604030504040204" pitchFamily="34" charset="0"/>
                <a:cs typeface="Times New Roman" panose="02020603050405020304" pitchFamily="18" charset="0"/>
              </a:rPr>
              <a:t>object recognition technology has developed recently, various technologies have been applied to autonomous vehicles, robots, and industrial </a:t>
            </a:r>
            <a:r>
              <a:rPr lang="en-US" sz="2000" dirty="0" smtClean="0">
                <a:latin typeface="Verdana" panose="020B0604030504040204" pitchFamily="34" charset="0"/>
                <a:ea typeface="Verdana" panose="020B0604030504040204" pitchFamily="34" charset="0"/>
                <a:cs typeface="Times New Roman" panose="02020603050405020304" pitchFamily="18" charset="0"/>
              </a:rPr>
              <a:t>facilities. This project proposed </a:t>
            </a:r>
            <a:r>
              <a:rPr lang="en-US" sz="2000" dirty="0">
                <a:latin typeface="Verdana" panose="020B0604030504040204" pitchFamily="34" charset="0"/>
                <a:ea typeface="Verdana" panose="020B0604030504040204" pitchFamily="34" charset="0"/>
                <a:cs typeface="Times New Roman" panose="02020603050405020304" pitchFamily="18" charset="0"/>
              </a:rPr>
              <a:t>an object detection system for the blind using deep learning technologies. This system provides voice alerts to the blind, conveying the distance of objects detected in front of them. The object recognition deep learning model utilizes the You Only Look Once(YOLO) algorithm and a voice announcement is synthesized using </a:t>
            </a:r>
            <a:r>
              <a:rPr lang="en-US" sz="2000" dirty="0" smtClean="0">
                <a:latin typeface="Verdana" panose="020B0604030504040204" pitchFamily="34" charset="0"/>
                <a:ea typeface="Verdana" panose="020B0604030504040204" pitchFamily="34" charset="0"/>
                <a:cs typeface="Times New Roman" panose="02020603050405020304" pitchFamily="18" charset="0"/>
              </a:rPr>
              <a:t>text-to-speech </a:t>
            </a:r>
            <a:r>
              <a:rPr lang="en-US" sz="2000" dirty="0">
                <a:latin typeface="Verdana" panose="020B0604030504040204" pitchFamily="34" charset="0"/>
                <a:ea typeface="Verdana" panose="020B0604030504040204" pitchFamily="34" charset="0"/>
                <a:cs typeface="Times New Roman" panose="02020603050405020304" pitchFamily="18" charset="0"/>
              </a:rPr>
              <a:t>(TTS) to make it easier for the blind to get information about objects. </a:t>
            </a:r>
            <a:r>
              <a:rPr lang="en-US" sz="2000" dirty="0" smtClean="0">
                <a:latin typeface="Verdana" panose="020B0604030504040204" pitchFamily="34" charset="0"/>
                <a:ea typeface="Verdana" panose="020B0604030504040204" pitchFamily="34" charset="0"/>
                <a:cs typeface="Times New Roman" panose="02020603050405020304" pitchFamily="18" charset="0"/>
              </a:rPr>
              <a:t>As a </a:t>
            </a:r>
            <a:r>
              <a:rPr lang="en-US" sz="2000" dirty="0">
                <a:latin typeface="Verdana" panose="020B0604030504040204" pitchFamily="34" charset="0"/>
                <a:ea typeface="Verdana" panose="020B0604030504040204" pitchFamily="34" charset="0"/>
                <a:cs typeface="Times New Roman" panose="02020603050405020304" pitchFamily="18" charset="0"/>
              </a:rPr>
              <a:t>result, it implements an efficient object-detection system that helps the blind find objects in a specific space without help from others, and the system is analyzed through experiments to verify performance. </a:t>
            </a:r>
            <a:endParaRPr lang="en-US" sz="2000" dirty="0" smtClean="0">
              <a:latin typeface="Verdana" panose="020B0604030504040204" pitchFamily="34" charset="0"/>
              <a:ea typeface="Verdana" panose="020B0604030504040204" pitchFamily="34" charset="0"/>
              <a:cs typeface="Times New Roman" panose="02020603050405020304" pitchFamily="18" charset="0"/>
            </a:endParaRPr>
          </a:p>
          <a:p>
            <a:pPr marL="0" indent="0">
              <a:buNone/>
            </a:pP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0" indent="0">
              <a:buNone/>
            </a:pPr>
            <a:r>
              <a:rPr lang="en-US" sz="2000" b="1" dirty="0" smtClean="0">
                <a:latin typeface="Verdana" panose="020B0604030504040204" pitchFamily="34" charset="0"/>
                <a:ea typeface="Verdana" panose="020B0604030504040204" pitchFamily="34" charset="0"/>
                <a:cs typeface="Times New Roman" panose="02020603050405020304" pitchFamily="18" charset="0"/>
              </a:rPr>
              <a:t>Keywords</a:t>
            </a:r>
            <a:r>
              <a:rPr lang="en-US" sz="2000" dirty="0">
                <a:latin typeface="Verdana" panose="020B0604030504040204" pitchFamily="34" charset="0"/>
                <a:ea typeface="Verdana" panose="020B0604030504040204" pitchFamily="34" charset="0"/>
                <a:cs typeface="Times New Roman" panose="02020603050405020304" pitchFamily="18" charset="0"/>
              </a:rPr>
              <a:t>: You Look Only Once (YOLO), Text-to-speech (TTS)</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0" indent="0" algn="just">
              <a:lnSpc>
                <a:spcPct val="150000"/>
              </a:lnSpc>
              <a:buNone/>
            </a:pPr>
            <a:endParaRPr lang="en-US"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27" name="Title 4"/>
          <p:cNvSpPr>
            <a:spLocks noGrp="1"/>
          </p:cNvSpPr>
          <p:nvPr>
            <p:ph type="title"/>
          </p:nvPr>
        </p:nvSpPr>
        <p:spPr>
          <a:xfrm>
            <a:off x="554061" y="316025"/>
            <a:ext cx="10326427" cy="1260000"/>
          </a:xfrm>
        </p:spPr>
        <p:txBody>
          <a:bodyPr/>
          <a:lstStyle/>
          <a:p>
            <a:pPr algn="just"/>
            <a:r>
              <a:rPr lang="en-US" sz="3200" dirty="0">
                <a:latin typeface="Verdana" panose="020B0604030504040204" pitchFamily="34" charset="0"/>
                <a:ea typeface="Verdana" panose="020B0604030504040204" pitchFamily="34" charset="0"/>
              </a:rPr>
              <a:t>Abstract</a:t>
            </a:r>
            <a:endParaRPr lang="en-IN" sz="3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3704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D935431-5E3F-4C1A-BED1-C5BC3D661ED8}"/>
              </a:ext>
            </a:extLst>
          </p:cNvPr>
          <p:cNvSpPr>
            <a:spLocks noGrp="1"/>
          </p:cNvSpPr>
          <p:nvPr>
            <p:ph type="body" idx="1"/>
          </p:nvPr>
        </p:nvSpPr>
        <p:spPr>
          <a:xfrm>
            <a:off x="685801" y="2238786"/>
            <a:ext cx="10840914" cy="3140280"/>
          </a:xfrm>
        </p:spPr>
        <p:txBody>
          <a:bodyPr/>
          <a:lstStyle/>
          <a:p>
            <a:pPr algn="just"/>
            <a:r>
              <a:rPr lang="en-IN" sz="2000" dirty="0">
                <a:latin typeface="Verdana" panose="020B0604030504040204" pitchFamily="34" charset="0"/>
                <a:ea typeface="Verdana" panose="020B0604030504040204" pitchFamily="34" charset="0"/>
                <a:cs typeface="Times New Roman" panose="02020603050405020304" pitchFamily="18" charset="0"/>
              </a:rPr>
              <a:t>The visually handicapped can be helped with the use of innovative technologies. </a:t>
            </a:r>
            <a:r>
              <a:rPr lang="en-IN" sz="2000" dirty="0" smtClean="0">
                <a:latin typeface="Verdana" panose="020B0604030504040204" pitchFamily="34" charset="0"/>
                <a:ea typeface="Verdana" panose="020B0604030504040204" pitchFamily="34" charset="0"/>
                <a:cs typeface="Times New Roman" panose="02020603050405020304" pitchFamily="18" charset="0"/>
              </a:rPr>
              <a:t>This </a:t>
            </a:r>
            <a:r>
              <a:rPr lang="en-IN" sz="2000" dirty="0">
                <a:latin typeface="Verdana" panose="020B0604030504040204" pitchFamily="34" charset="0"/>
                <a:ea typeface="Verdana" panose="020B0604030504040204" pitchFamily="34" charset="0"/>
                <a:cs typeface="Times New Roman" panose="02020603050405020304" pitchFamily="18" charset="0"/>
              </a:rPr>
              <a:t>system can recognise items in the environment using voice </a:t>
            </a:r>
            <a:r>
              <a:rPr lang="en-IN" sz="2000" dirty="0" smtClean="0">
                <a:latin typeface="Verdana" panose="020B0604030504040204" pitchFamily="34" charset="0"/>
                <a:ea typeface="Verdana" panose="020B0604030504040204" pitchFamily="34" charset="0"/>
                <a:cs typeface="Times New Roman" panose="02020603050405020304" pitchFamily="18" charset="0"/>
              </a:rPr>
              <a:t>commands. </a:t>
            </a:r>
            <a:r>
              <a:rPr lang="en-IN" sz="2000" dirty="0">
                <a:latin typeface="Verdana" panose="020B0604030504040204" pitchFamily="34" charset="0"/>
                <a:ea typeface="Verdana" panose="020B0604030504040204" pitchFamily="34" charset="0"/>
                <a:cs typeface="Times New Roman" panose="02020603050405020304" pitchFamily="18" charset="0"/>
              </a:rPr>
              <a:t>It may be an effective approach for blind persons to interact with others and may aid with their independence. Those who are wholly or partially blind are considered visually impaired. According to the World Health Organization (WHO), 285 million people worldwide suffer from vision </a:t>
            </a:r>
            <a:r>
              <a:rPr lang="en-IN" sz="2000" dirty="0" smtClean="0">
                <a:latin typeface="Verdana" panose="020B0604030504040204" pitchFamily="34" charset="0"/>
                <a:ea typeface="Verdana" panose="020B0604030504040204" pitchFamily="34" charset="0"/>
                <a:cs typeface="Times New Roman" panose="02020603050405020304" pitchFamily="18" charset="0"/>
              </a:rPr>
              <a:t>impairment and </a:t>
            </a:r>
            <a:r>
              <a:rPr lang="en-IN" sz="2000" dirty="0">
                <a:latin typeface="Verdana" panose="020B0604030504040204" pitchFamily="34" charset="0"/>
                <a:ea typeface="Verdana" panose="020B0604030504040204" pitchFamily="34" charset="0"/>
                <a:cs typeface="Times New Roman" panose="02020603050405020304" pitchFamily="18" charset="0"/>
              </a:rPr>
              <a:t>around 3% of the population of all ages is visually impaired. Visually impaired people go through a lot and encounter a lot of difficulties in their daily lives, such as finding their way and directions, as well as going to places they don't go very often.</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algn="just"/>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sp>
        <p:nvSpPr>
          <p:cNvPr id="4" name="Title 3"/>
          <p:cNvSpPr>
            <a:spLocks noGrp="1"/>
          </p:cNvSpPr>
          <p:nvPr>
            <p:ph type="title"/>
          </p:nvPr>
        </p:nvSpPr>
        <p:spPr>
          <a:xfrm>
            <a:off x="685801" y="597786"/>
            <a:ext cx="10840914" cy="1260000"/>
          </a:xfrm>
        </p:spPr>
        <p:txBody>
          <a:bodyPr/>
          <a:lstStyle/>
          <a:p>
            <a:r>
              <a:rPr lang="en-US" dirty="0" smtClean="0">
                <a:latin typeface="Verdana" panose="020B0604030504040204" pitchFamily="34" charset="0"/>
                <a:ea typeface="Verdana" panose="020B0604030504040204" pitchFamily="34" charset="0"/>
              </a:rPr>
              <a:t>Introduction</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133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85801" y="203200"/>
            <a:ext cx="10840914" cy="1260000"/>
          </a:xfrm>
        </p:spPr>
        <p:txBody>
          <a:bodyPr/>
          <a:lstStyle/>
          <a:p>
            <a:r>
              <a:rPr lang="en-GB" b="1" dirty="0" smtClean="0"/>
              <a:t>Literature survey</a:t>
            </a:r>
            <a:endParaRPr lang="en-GB" b="1" dirty="0"/>
          </a:p>
        </p:txBody>
      </p:sp>
      <p:sp>
        <p:nvSpPr>
          <p:cNvPr id="11" name="Content Placeholder 10"/>
          <p:cNvSpPr>
            <a:spLocks noGrp="1"/>
          </p:cNvSpPr>
          <p:nvPr>
            <p:ph idx="1"/>
          </p:nvPr>
        </p:nvSpPr>
        <p:spPr>
          <a:xfrm>
            <a:off x="685801" y="1463200"/>
            <a:ext cx="10840914" cy="3921600"/>
          </a:xfrm>
        </p:spPr>
        <p:txBody>
          <a:bodyPr>
            <a:noAutofit/>
          </a:bodyPr>
          <a:lstStyle/>
          <a:p>
            <a:r>
              <a:rPr lang="en-GB" sz="2000" dirty="0">
                <a:latin typeface="Verdana" panose="020B0604030504040204" pitchFamily="34" charset="0"/>
                <a:ea typeface="Verdana" panose="020B0604030504040204" pitchFamily="34" charset="0"/>
              </a:rPr>
              <a:t>This study included the standard datasets as well as an explanation of the current detection model methodologies. This work discussed many detectors, including one-stage and two-stage detectors, which aided in the analysis of various object detection </a:t>
            </a:r>
            <a:r>
              <a:rPr lang="en-GB" sz="2000" dirty="0" smtClean="0">
                <a:latin typeface="Verdana" panose="020B0604030504040204" pitchFamily="34" charset="0"/>
                <a:ea typeface="Verdana" panose="020B0604030504040204" pitchFamily="34" charset="0"/>
              </a:rPr>
              <a:t>strategies</a:t>
            </a:r>
          </a:p>
          <a:p>
            <a:r>
              <a:rPr lang="en-GB" sz="2000" dirty="0">
                <a:latin typeface="Verdana" panose="020B0604030504040204" pitchFamily="34" charset="0"/>
                <a:ea typeface="Verdana" panose="020B0604030504040204" pitchFamily="34" charset="0"/>
              </a:rPr>
              <a:t>You only look once: Unified real-time object detection" is a landmark study that was published in the IEEE conference proceedings on computer vision and pattern recognition in 2016. The YOLO (You Only Look Once) technique is described in the paper. It is a unified real-time object detection system that can identify many items in an image within a single neural network forward pass. By dividing the image into a grid of cells, the YOLO algorithm determines the bounding boxes and class probabilities for each cell</a:t>
            </a:r>
            <a:r>
              <a:rPr lang="en-GB" sz="2000" dirty="0" smtClean="0">
                <a:latin typeface="Verdana" panose="020B0604030504040204" pitchFamily="34" charset="0"/>
                <a:ea typeface="Verdana" panose="020B0604030504040204" pitchFamily="34" charset="0"/>
              </a:rPr>
              <a:t>.</a:t>
            </a:r>
          </a:p>
          <a:p>
            <a:r>
              <a:rPr lang="en-GB" sz="2000" dirty="0">
                <a:latin typeface="Verdana" panose="020B0604030504040204" pitchFamily="34" charset="0"/>
                <a:ea typeface="Verdana" panose="020B0604030504040204" pitchFamily="34" charset="0"/>
              </a:rPr>
              <a:t>After reviewing numerous studies in the area of pattern recognition, it provides an effective demonstration of the technique for identifying an item and analysing its gesture using machine learning and computer vision for decision-making. </a:t>
            </a:r>
          </a:p>
        </p:txBody>
      </p:sp>
    </p:spTree>
    <p:extLst>
      <p:ext uri="{BB962C8B-B14F-4D97-AF65-F5344CB8AC3E}">
        <p14:creationId xmlns:p14="http://schemas.microsoft.com/office/powerpoint/2010/main" val="9890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141412" y="156922"/>
            <a:ext cx="9905998" cy="1478571"/>
          </a:xfrm>
        </p:spPr>
        <p:txBody>
          <a:bodyPr/>
          <a:lstStyle/>
          <a:p>
            <a:r>
              <a:rPr lang="en-IN" b="1" dirty="0" smtClean="0">
                <a:latin typeface="Verdana" panose="020B0604030504040204" pitchFamily="34" charset="0"/>
                <a:ea typeface="Verdana" panose="020B0604030504040204" pitchFamily="34" charset="0"/>
              </a:rPr>
              <a:t>Existing system</a:t>
            </a:r>
            <a:endParaRPr lang="en-IN" b="1" dirty="0">
              <a:latin typeface="Verdana" panose="020B0604030504040204" pitchFamily="34" charset="0"/>
              <a:ea typeface="Verdana" panose="020B0604030504040204" pitchFamily="34" charset="0"/>
            </a:endParaRPr>
          </a:p>
        </p:txBody>
      </p:sp>
      <p:sp>
        <p:nvSpPr>
          <p:cNvPr id="10" name="Content Placeholder 2"/>
          <p:cNvSpPr txBox="1">
            <a:spLocks/>
          </p:cNvSpPr>
          <p:nvPr/>
        </p:nvSpPr>
        <p:spPr bwMode="white">
          <a:xfrm>
            <a:off x="1141412" y="1635492"/>
            <a:ext cx="9905998" cy="4714507"/>
          </a:xfrm>
          <a:prstGeom prst="rect">
            <a:avLst/>
          </a:prstGeom>
        </p:spPr>
        <p:txBody>
          <a:bodyPr vert="horz" lIns="91440" tIns="45721" rIns="91440" bIns="45721" rtlCol="0" anchor="t" anchorCtr="0">
            <a:noAutofit/>
          </a:bodyPr>
          <a:lstStyle>
            <a:lvl1pPr marL="0" indent="0" algn="l" defTabSz="457200" rtl="0" eaLnBrk="1" latinLnBrk="0" hangingPunct="1">
              <a:spcBef>
                <a:spcPts val="0"/>
              </a:spcBef>
              <a:spcAft>
                <a:spcPts val="1000"/>
              </a:spcAft>
              <a:buClr>
                <a:schemeClr val="tx1"/>
              </a:buClr>
              <a:buSzPct val="100000"/>
              <a:buFont typeface="Arial"/>
              <a:buNone/>
              <a:defRPr sz="1800" b="0" kern="1200" cap="none">
                <a:solidFill>
                  <a:schemeClr val="tx1"/>
                </a:solidFill>
                <a:effectLst/>
                <a:latin typeface="+mn-lt"/>
                <a:ea typeface="+mn-ea"/>
                <a:cs typeface="+mn-cs"/>
              </a:defRPr>
            </a:lvl1pPr>
            <a:lvl2pPr marL="457200" indent="0" algn="l" defTabSz="457200" rtl="0" eaLnBrk="1" latinLnBrk="0" hangingPunct="1">
              <a:spcBef>
                <a:spcPts val="0"/>
              </a:spcBef>
              <a:spcAft>
                <a:spcPts val="1000"/>
              </a:spcAft>
              <a:buClr>
                <a:schemeClr val="tx1"/>
              </a:buClr>
              <a:buSzPct val="100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ts val="0"/>
              </a:spcBef>
              <a:spcAft>
                <a:spcPts val="1000"/>
              </a:spcAft>
              <a:buClr>
                <a:schemeClr val="tx1"/>
              </a:buClr>
              <a:buSzPct val="100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ts val="0"/>
              </a:spcBef>
              <a:spcAft>
                <a:spcPts val="1000"/>
              </a:spcAft>
              <a:buClr>
                <a:schemeClr val="tx1"/>
              </a:buClr>
              <a:buSzPct val="100000"/>
              <a:buFont typeface="Arial"/>
              <a:buNone/>
              <a:defRPr sz="1600" b="1" kern="1200" cap="none">
                <a:solidFill>
                  <a:schemeClr val="tx1"/>
                </a:solidFill>
                <a:effectLst/>
                <a:latin typeface="+mn-lt"/>
                <a:ea typeface="+mn-ea"/>
                <a:cs typeface="+mn-cs"/>
              </a:defRPr>
            </a:lvl9pPr>
          </a:lstStyle>
          <a:p>
            <a:r>
              <a:rPr lang="en-GB" sz="2000" b="1" dirty="0">
                <a:latin typeface="Verdana" panose="020B0604030504040204" pitchFamily="34" charset="0"/>
                <a:ea typeface="Verdana" panose="020B0604030504040204" pitchFamily="34" charset="0"/>
                <a:cs typeface="Times New Roman" panose="02020603050405020304" pitchFamily="18" charset="0"/>
              </a:rPr>
              <a:t>SVM Algorithm</a:t>
            </a:r>
            <a:r>
              <a:rPr lang="en-GB" sz="2000" b="1" dirty="0" smtClean="0">
                <a:latin typeface="Verdana" panose="020B0604030504040204" pitchFamily="34" charset="0"/>
                <a:ea typeface="Verdana" panose="020B0604030504040204" pitchFamily="34" charset="0"/>
                <a:cs typeface="Times New Roman" panose="02020603050405020304" pitchFamily="18" charset="0"/>
              </a:rPr>
              <a:t>:</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342900" indent="-342900">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Support Vector Machine (SVM) is employed to automatically characterize and identify objects.</a:t>
            </a:r>
          </a:p>
          <a:p>
            <a:pPr marL="342900" indent="-342900">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It serves as a binary classifier distinguishing between objects and backgrounds.</a:t>
            </a:r>
          </a:p>
          <a:p>
            <a:pPr marL="342900" indent="-342900">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SVM aims to accurately detect objects against their backgrounds with minimal training samples.</a:t>
            </a:r>
          </a:p>
          <a:p>
            <a:r>
              <a:rPr lang="en-GB" sz="2000" b="1" dirty="0">
                <a:latin typeface="Verdana" panose="020B0604030504040204" pitchFamily="34" charset="0"/>
                <a:ea typeface="Verdana" panose="020B0604030504040204" pitchFamily="34" charset="0"/>
                <a:cs typeface="Times New Roman" panose="02020603050405020304" pitchFamily="18" charset="0"/>
              </a:rPr>
              <a:t>Limitations:</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342900" indent="-342900">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Not Suitable for Large Datasets: SVM is less effective when dealing with large datasets.</a:t>
            </a:r>
          </a:p>
          <a:p>
            <a:pPr marL="342900" indent="-342900">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Sensitivity to Noise: Performance may degrade in the presence of noise, impacting accuracy.</a:t>
            </a:r>
          </a:p>
          <a:p>
            <a:pPr marL="342904" indent="-342904" algn="just">
              <a:lnSpc>
                <a:spcPct val="150000"/>
              </a:lnSpc>
              <a:buFont typeface="Arial" panose="020B0604020202020204" pitchFamily="34" charset="0"/>
              <a:buChar char="•"/>
            </a:pPr>
            <a:endParaRPr lang="en-IN" sz="20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844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type="body" sz="half" idx="2"/>
          </p:nvPr>
        </p:nvSpPr>
        <p:spPr>
          <a:xfrm>
            <a:off x="930728" y="391886"/>
            <a:ext cx="10435772" cy="4629499"/>
          </a:xfrm>
        </p:spPr>
        <p:txBody>
          <a:bodyPr>
            <a:noAutofit/>
          </a:bodyPr>
          <a:lstStyle/>
          <a:p>
            <a:pPr algn="l"/>
            <a:r>
              <a:rPr lang="en-GB" sz="2200" b="1" dirty="0">
                <a:latin typeface="Verdana" panose="020B0604030504040204" pitchFamily="34" charset="0"/>
                <a:ea typeface="Verdana" panose="020B0604030504040204" pitchFamily="34" charset="0"/>
                <a:cs typeface="Times New Roman" panose="02020603050405020304" pitchFamily="18" charset="0"/>
              </a:rPr>
              <a:t>CNN Algorithm</a:t>
            </a:r>
            <a:r>
              <a:rPr lang="en-GB" sz="2200" b="1" dirty="0" smtClean="0">
                <a:latin typeface="Verdana" panose="020B0604030504040204" pitchFamily="34" charset="0"/>
                <a:ea typeface="Verdana" panose="020B0604030504040204" pitchFamily="34" charset="0"/>
                <a:cs typeface="Times New Roman" panose="02020603050405020304" pitchFamily="18" charset="0"/>
              </a:rPr>
              <a:t>:</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342900" indent="-342900" algn="l">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Convolutional Neural Network (CNN) is utilized for identifying objects in images.</a:t>
            </a:r>
          </a:p>
          <a:p>
            <a:pPr marL="342900" indent="-342900" algn="l">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The process involves dividing the image into segments and treating each segment as a separate picture.</a:t>
            </a:r>
          </a:p>
          <a:p>
            <a:pPr marL="342900" indent="-342900" algn="l">
              <a:buFont typeface="Arial" panose="020B0604020202020204" pitchFamily="34" charset="0"/>
              <a:buChar char="•"/>
            </a:pPr>
            <a:r>
              <a:rPr lang="en-GB" sz="2000" dirty="0">
                <a:latin typeface="Verdana" panose="020B0604030504040204" pitchFamily="34" charset="0"/>
                <a:ea typeface="Verdana" panose="020B0604030504040204" pitchFamily="34" charset="0"/>
                <a:cs typeface="Times New Roman" panose="02020603050405020304" pitchFamily="18" charset="0"/>
              </a:rPr>
              <a:t>CNN categorizes these segments into different groups, and then merges them to generate a unified image with detected objects.</a:t>
            </a:r>
          </a:p>
          <a:p>
            <a:pPr algn="l"/>
            <a:r>
              <a:rPr lang="en-GB" sz="2000" b="1" dirty="0">
                <a:latin typeface="Verdana" panose="020B0604030504040204" pitchFamily="34" charset="0"/>
                <a:ea typeface="Verdana" panose="020B0604030504040204" pitchFamily="34" charset="0"/>
                <a:cs typeface="Times New Roman" panose="02020603050405020304" pitchFamily="18" charset="0"/>
              </a:rPr>
              <a:t>Limitations:</a:t>
            </a:r>
            <a:endParaRPr lang="en-GB" sz="2000" dirty="0">
              <a:latin typeface="Verdana" panose="020B0604030504040204" pitchFamily="34" charset="0"/>
              <a:ea typeface="Verdana" panose="020B0604030504040204" pitchFamily="34" charset="0"/>
              <a:cs typeface="Times New Roman" panose="02020603050405020304" pitchFamily="18" charset="0"/>
            </a:endParaRPr>
          </a:p>
          <a:p>
            <a:pPr marL="342900" indent="-342900" algn="l">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Slow Execution: The algorithm's performance is hindered by its slow processing speed.</a:t>
            </a:r>
          </a:p>
          <a:p>
            <a:pPr marL="342900" indent="-342900" algn="l">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Time-Consuming: Object detection for an image takes approximately 47 seconds, indicating a lengthy process.</a:t>
            </a:r>
          </a:p>
          <a:p>
            <a:pPr marL="342900" indent="-342900" algn="l">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Complex Training: Training the CNN model requires multiple steps and time-consuming training procedures due to various model configurations.</a:t>
            </a:r>
          </a:p>
          <a:p>
            <a:pPr marL="342900" indent="-342900" algn="l">
              <a:buFont typeface="Wingdings" panose="05000000000000000000" pitchFamily="2" charset="2"/>
              <a:buChar char="Ø"/>
            </a:pPr>
            <a:r>
              <a:rPr lang="en-GB" sz="2000" dirty="0">
                <a:latin typeface="Verdana" panose="020B0604030504040204" pitchFamily="34" charset="0"/>
                <a:ea typeface="Verdana" panose="020B0604030504040204" pitchFamily="34" charset="0"/>
                <a:cs typeface="Times New Roman" panose="02020603050405020304" pitchFamily="18" charset="0"/>
              </a:rPr>
              <a:t>Training Variability: Different models for different tasks contribute to increased training time and complexity.</a:t>
            </a:r>
          </a:p>
          <a:p>
            <a:pPr algn="l"/>
            <a:endParaRPr lang="en-GB" sz="2000" dirty="0">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76012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C94942-C689-461B-8649-1FD863C6BA2B}">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1422</Words>
  <Application>Microsoft Office PowerPoint</Application>
  <PresentationFormat>Widescreen</PresentationFormat>
  <Paragraphs>105</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Cambria Math</vt:lpstr>
      <vt:lpstr>Corbel</vt:lpstr>
      <vt:lpstr>Tahoma</vt:lpstr>
      <vt:lpstr>Times New Roman</vt:lpstr>
      <vt:lpstr>Verdana</vt:lpstr>
      <vt:lpstr>Wingdings</vt:lpstr>
      <vt:lpstr>Celestial</vt:lpstr>
      <vt:lpstr>RAJIV GANDHI UNIVERSITY OF KNOWLEDGE TECHNOLOGIES        ETCHERLA- SRIKAKULAM (DIST)          ANDHRA PRADESH-532410 2023-2024</vt:lpstr>
      <vt:lpstr>OBJECT DETECTION SYSTEM  WITH VOICE ALERT FOR BLIND</vt:lpstr>
      <vt:lpstr>PowerPoint Presentation</vt:lpstr>
      <vt:lpstr>Problem statement</vt:lpstr>
      <vt:lpstr>Abstract</vt:lpstr>
      <vt:lpstr>Introduction</vt:lpstr>
      <vt:lpstr>Literature survey</vt:lpstr>
      <vt:lpstr>Existing system</vt:lpstr>
      <vt:lpstr>PowerPoint Presentation</vt:lpstr>
      <vt:lpstr>Proposed system </vt:lpstr>
      <vt:lpstr>Advantages of proposed system</vt:lpstr>
      <vt:lpstr>objectives</vt:lpstr>
      <vt:lpstr>Object detection: yolo algorithm</vt:lpstr>
      <vt:lpstr>PowerPoint Presentation</vt:lpstr>
      <vt:lpstr>Distance calculation</vt:lpstr>
      <vt:lpstr>Metrics for distance</vt:lpstr>
      <vt:lpstr>Text-to-speech conversion</vt:lpstr>
      <vt:lpstr>interface</vt:lpstr>
      <vt:lpstr>output</vt:lpstr>
      <vt:lpstr>PowerPoint Presentation</vt:lpstr>
      <vt:lpstr>PowerPoint Presentation</vt:lpstr>
      <vt:lpstr>PowerPoint Presentation</vt:lpstr>
      <vt:lpstr>Conclusion</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2023-07-15T05:53:23Z</dcterms:created>
  <dcterms:modified xsi:type="dcterms:W3CDTF">2024-03-21T08:55:30Z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